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3" r:id="rId5"/>
    <p:sldMasterId id="2147483724" r:id="rId6"/>
    <p:sldMasterId id="214748372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Lst>
  <p:sldSz cy="5143500" cx="9144000"/>
  <p:notesSz cx="6858000" cy="9144000"/>
  <p:embeddedFontLst>
    <p:embeddedFont>
      <p:font typeface="Montserrat SemiBold"/>
      <p:regular r:id="rId67"/>
      <p:bold r:id="rId68"/>
      <p:italic r:id="rId69"/>
      <p:boldItalic r:id="rId70"/>
    </p:embeddedFont>
    <p:embeddedFont>
      <p:font typeface="Montserrat Black"/>
      <p:bold r:id="rId71"/>
      <p:boldItalic r:id="rId72"/>
    </p:embeddedFont>
    <p:embeddedFont>
      <p:font typeface="Montserrat"/>
      <p:regular r:id="rId73"/>
      <p:bold r:id="rId74"/>
      <p:italic r:id="rId75"/>
      <p:boldItalic r:id="rId76"/>
    </p:embeddedFont>
    <p:embeddedFont>
      <p:font typeface="Montserrat Medium"/>
      <p:regular r:id="rId77"/>
      <p:bold r:id="rId78"/>
      <p:italic r:id="rId79"/>
      <p:boldItalic r:id="rId80"/>
    </p:embeddedFont>
    <p:embeddedFont>
      <p:font typeface="Helvetica Neue"/>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45">
          <p15:clr>
            <a:srgbClr val="9AA0A6"/>
          </p15:clr>
        </p15:guide>
        <p15:guide id="4" pos="5515">
          <p15:clr>
            <a:srgbClr val="9AA0A6"/>
          </p15:clr>
        </p15:guide>
        <p15:guide id="5" orient="horz" pos="2285">
          <p15:clr>
            <a:srgbClr val="9AA0A6"/>
          </p15:clr>
        </p15:guide>
        <p15:guide id="6" pos="3475">
          <p15:clr>
            <a:srgbClr val="9AA0A6"/>
          </p15:clr>
        </p15:guide>
        <p15:guide id="7" orient="horz" pos="248">
          <p15:clr>
            <a:srgbClr val="9AA0A6"/>
          </p15:clr>
        </p15:guide>
        <p15:guide id="8" orient="horz" pos="2992">
          <p15:clr>
            <a:srgbClr val="9AA0A6"/>
          </p15:clr>
        </p15:guide>
        <p15:guide id="9" orient="horz" pos="104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59DD124-4F37-489C-8506-8947E5CF5796}">
  <a:tblStyle styleId="{A59DD124-4F37-489C-8506-8947E5CF579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45"/>
        <p:guide pos="5515"/>
        <p:guide pos="2285" orient="horz"/>
        <p:guide pos="3475"/>
        <p:guide pos="248" orient="horz"/>
        <p:guide pos="2992" orient="horz"/>
        <p:guide pos="104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HelveticaNeue-boldItalic.fntdata"/><Relationship Id="rId83" Type="http://schemas.openxmlformats.org/officeDocument/2006/relationships/font" Target="fonts/HelveticaNeue-italic.fntdata"/><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MontserratMedium-boldItalic.fntdata"/><Relationship Id="rId82" Type="http://schemas.openxmlformats.org/officeDocument/2006/relationships/font" Target="fonts/HelveticaNeue-bold.fntdata"/><Relationship Id="rId81" Type="http://schemas.openxmlformats.org/officeDocument/2006/relationships/font" Target="fonts/HelveticaNeue-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Montserrat-regular.fntdata"/><Relationship Id="rId72" Type="http://schemas.openxmlformats.org/officeDocument/2006/relationships/font" Target="fonts/MontserratBlack-boldItalic.fntdata"/><Relationship Id="rId31" Type="http://schemas.openxmlformats.org/officeDocument/2006/relationships/slide" Target="slides/slide23.xml"/><Relationship Id="rId75" Type="http://schemas.openxmlformats.org/officeDocument/2006/relationships/font" Target="fonts/Montserrat-italic.fntdata"/><Relationship Id="rId30" Type="http://schemas.openxmlformats.org/officeDocument/2006/relationships/slide" Target="slides/slide22.xml"/><Relationship Id="rId74" Type="http://schemas.openxmlformats.org/officeDocument/2006/relationships/font" Target="fonts/Montserrat-bold.fntdata"/><Relationship Id="rId33" Type="http://schemas.openxmlformats.org/officeDocument/2006/relationships/slide" Target="slides/slide25.xml"/><Relationship Id="rId77" Type="http://schemas.openxmlformats.org/officeDocument/2006/relationships/font" Target="fonts/MontserratMedium-regular.fntdata"/><Relationship Id="rId32" Type="http://schemas.openxmlformats.org/officeDocument/2006/relationships/slide" Target="slides/slide24.xml"/><Relationship Id="rId76" Type="http://schemas.openxmlformats.org/officeDocument/2006/relationships/font" Target="fonts/Montserrat-boldItalic.fntdata"/><Relationship Id="rId35" Type="http://schemas.openxmlformats.org/officeDocument/2006/relationships/slide" Target="slides/slide27.xml"/><Relationship Id="rId79" Type="http://schemas.openxmlformats.org/officeDocument/2006/relationships/font" Target="fonts/MontserratMedium-italic.fntdata"/><Relationship Id="rId34" Type="http://schemas.openxmlformats.org/officeDocument/2006/relationships/slide" Target="slides/slide26.xml"/><Relationship Id="rId78" Type="http://schemas.openxmlformats.org/officeDocument/2006/relationships/font" Target="fonts/MontserratMedium-bold.fntdata"/><Relationship Id="rId71" Type="http://schemas.openxmlformats.org/officeDocument/2006/relationships/font" Target="fonts/MontserratBlack-bold.fntdata"/><Relationship Id="rId70" Type="http://schemas.openxmlformats.org/officeDocument/2006/relationships/font" Target="fonts/MontserratSemiBold-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font" Target="fonts/MontserratSemiBold-bold.fntdata"/><Relationship Id="rId23" Type="http://schemas.openxmlformats.org/officeDocument/2006/relationships/slide" Target="slides/slide15.xml"/><Relationship Id="rId67" Type="http://schemas.openxmlformats.org/officeDocument/2006/relationships/font" Target="fonts/MontserratSemiBold-regular.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MontserratSemi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5a546d2737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g25a546d2737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5a546d2737_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g25a546d2737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5a546d2737_0_3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25a546d2737_0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5a546d2737_0_3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25a546d2737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5a546d2737_0_3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25a546d2737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5a546d2737_0_3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25a546d2737_0_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5a546d2737_0_4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25a546d2737_0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5a546d2737_0_4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25a546d2737_0_4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a546d2737_0_4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25a546d2737_0_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5a546d2737_0_4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25a546d2737_0_4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004f83f827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2004f83f827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5a546d2737_0_5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g25a546d2737_0_5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5a546d2737_0_5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g25a546d2737_0_5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5a546d2737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g25a546d2737_0_5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5a546d2737_0_5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6" name="Google Shape;846;g25a546d2737_0_5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5a546d2737_0_6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g25a546d2737_0_6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5a546d2737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g25a546d2737_0_5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5a546d2737_0_5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 name="Google Shape;875;g25a546d2737_0_5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5a546d2737_0_6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5" name="Google Shape;895;g25a546d2737_0_6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a546d2737_0_8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g25a546d2737_0_8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5b021c01bc_2_6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7" name="Google Shape;967;g25b021c01bc_2_6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5b021c01bc_2_7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9" name="Google Shape;989;g25b021c01bc_2_7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5a546d2737_0_10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5" name="Google Shape;1015;g25a546d2737_0_10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5a546d2737_0_1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9" name="Google Shape;1069;g25a546d2737_0_16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5a546d2737_0_1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5a546d2737_0_1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5a546d2737_0_1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5a546d2737_0_1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25a546d2737_0_1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25a546d2737_0_1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25a546d2737_0_1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25a546d2737_0_1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5a546d2737_0_1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5a546d2737_0_1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5a546d2737_0_1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5a546d2737_0_1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25a546d2737_0_1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25a546d2737_0_1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5a546d2737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25a546d273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25a546d2737_0_1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25a546d2737_0_1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25acafec6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25acafec6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5a546d2737_0_1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7" name="Google Shape;1187;g25a546d2737_0_16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25a546d2737_0_1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25a546d2737_0_1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25a546d2737_0_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25a546d2737_0_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25a546d2737_0_1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25a546d2737_0_1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25a546d2737_0_1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25a546d2737_0_1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25a546d2737_0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4" name="Google Shape;1284;g25a546d2737_0_17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25a546d2737_0_1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25a546d2737_0_1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25acafec63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25acafec63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5a546d2737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25a546d2737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5a546d2737_0_1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25a546d2737_0_1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25acafec63e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25acafec63e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25acafec63e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25acafec63e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25acafec63e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25acafec63e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5a546d2737_0_1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25a546d2737_0_1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25a546d2737_0_1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25a546d2737_0_1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25a546d2737_0_1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25a546d2737_0_1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5a546d2737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6" name="Google Shape;1456;g25a546d2737_0_18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2" name="Google Shape;1462;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5a546d2737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25a546d2737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5a546d2737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25a546d2737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5a546d2737_0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25a546d2737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5a546d2737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25a546d2737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5.png"/><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5.png"/><Relationship Id="rId4"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5.png"/><Relationship Id="rId4" Type="http://schemas.openxmlformats.org/officeDocument/2006/relationships/image" Target="../media/image1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1">
  <p:cSld name="TITLE_AND_BODY_1_2">
    <p:bg>
      <p:bgPr>
        <a:solidFill>
          <a:srgbClr val="FFFFFF"/>
        </a:solidFill>
      </p:bgPr>
    </p:bg>
    <p:spTree>
      <p:nvGrpSpPr>
        <p:cNvPr id="8" name="Shape 8"/>
        <p:cNvGrpSpPr/>
        <p:nvPr/>
      </p:nvGrpSpPr>
      <p:grpSpPr>
        <a:xfrm>
          <a:off x="0" y="0"/>
          <a:ext cx="0" cy="0"/>
          <a:chOff x="0" y="0"/>
          <a:chExt cx="0" cy="0"/>
        </a:xfrm>
      </p:grpSpPr>
      <p:sp>
        <p:nvSpPr>
          <p:cNvPr id="9" name="Google Shape;9;p2"/>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algn="l">
              <a:lnSpc>
                <a:spcPct val="100000"/>
              </a:lnSpc>
              <a:spcBef>
                <a:spcPts val="0"/>
              </a:spcBef>
              <a:spcAft>
                <a:spcPts val="0"/>
              </a:spcAft>
              <a:buClr>
                <a:srgbClr val="000000"/>
              </a:buClr>
              <a:buSzPts val="3500"/>
              <a:buNone/>
              <a:defRPr sz="3500">
                <a:solidFill>
                  <a:srgbClr val="000000"/>
                </a:solidFill>
              </a:defRPr>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p:txBody>
      </p:sp>
      <p:sp>
        <p:nvSpPr>
          <p:cNvPr id="10" name="Google Shape;10;p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rot="5400000">
            <a:off x="122857" y="1957800"/>
            <a:ext cx="875100" cy="113100"/>
          </a:xfrm>
          <a:prstGeom prst="rect">
            <a:avLst/>
          </a:prstGeom>
          <a:solidFill>
            <a:srgbClr val="EA00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5400000">
            <a:off x="6811700" y="785700"/>
            <a:ext cx="1696800" cy="113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0" t="0"/>
          <a:stretch/>
        </p:blipFill>
        <p:spPr>
          <a:xfrm>
            <a:off x="7434400" y="4611843"/>
            <a:ext cx="1517766" cy="32963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p:cSld name="TITLE_2_1">
    <p:bg>
      <p:bgPr>
        <a:gradFill>
          <a:gsLst>
            <a:gs pos="0">
              <a:schemeClr val="accent1"/>
            </a:gs>
            <a:gs pos="100000">
              <a:schemeClr val="accent2"/>
            </a:gs>
          </a:gsLst>
          <a:lin ang="0" scaled="0"/>
        </a:gradFill>
      </p:bgPr>
    </p:bg>
    <p:spTree>
      <p:nvGrpSpPr>
        <p:cNvPr id="57" name="Shape 57"/>
        <p:cNvGrpSpPr/>
        <p:nvPr/>
      </p:nvGrpSpPr>
      <p:grpSpPr>
        <a:xfrm>
          <a:off x="0" y="0"/>
          <a:ext cx="0" cy="0"/>
          <a:chOff x="0" y="0"/>
          <a:chExt cx="0" cy="0"/>
        </a:xfrm>
      </p:grpSpPr>
      <p:sp>
        <p:nvSpPr>
          <p:cNvPr id="58" name="Google Shape;58;p11"/>
          <p:cNvSpPr/>
          <p:nvPr/>
        </p:nvSpPr>
        <p:spPr>
          <a:xfrm flipH="1">
            <a:off x="382875" y="457550"/>
            <a:ext cx="88758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1"/>
          <p:cNvSpPr/>
          <p:nvPr/>
        </p:nvSpPr>
        <p:spPr>
          <a:xfrm rot="5400000">
            <a:off x="166850" y="673550"/>
            <a:ext cx="5460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1" name="Google Shape;61;p11"/>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p:cSld name="TITLE_2_1_1">
    <p:bg>
      <p:bgPr>
        <a:solidFill>
          <a:srgbClr val="000000"/>
        </a:solidFill>
      </p:bgPr>
    </p:bg>
    <p:spTree>
      <p:nvGrpSpPr>
        <p:cNvPr id="62" name="Shape 62"/>
        <p:cNvGrpSpPr/>
        <p:nvPr/>
      </p:nvGrpSpPr>
      <p:grpSpPr>
        <a:xfrm>
          <a:off x="0" y="0"/>
          <a:ext cx="0" cy="0"/>
          <a:chOff x="0" y="0"/>
          <a:chExt cx="0" cy="0"/>
        </a:xfrm>
      </p:grpSpPr>
      <p:sp>
        <p:nvSpPr>
          <p:cNvPr id="63" name="Google Shape;63;p1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4" name="Google Shape;64;p12"/>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2"/>
          <p:cNvSpPr/>
          <p:nvPr/>
        </p:nvSpPr>
        <p:spPr>
          <a:xfrm rot="5400000">
            <a:off x="94753" y="740237"/>
            <a:ext cx="6720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2"/>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2"/>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1">
  <p:cSld name="TITLE_2_1_1_2_1">
    <p:bg>
      <p:bgPr>
        <a:solidFill>
          <a:srgbClr val="000000"/>
        </a:solidFill>
      </p:bgPr>
    </p:bg>
    <p:spTree>
      <p:nvGrpSpPr>
        <p:cNvPr id="68" name="Shape 68"/>
        <p:cNvGrpSpPr/>
        <p:nvPr/>
      </p:nvGrpSpPr>
      <p:grpSpPr>
        <a:xfrm>
          <a:off x="0" y="0"/>
          <a:ext cx="0" cy="0"/>
          <a:chOff x="0" y="0"/>
          <a:chExt cx="0" cy="0"/>
        </a:xfrm>
      </p:grpSpPr>
      <p:sp>
        <p:nvSpPr>
          <p:cNvPr id="69" name="Google Shape;69;p1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0" name="Google Shape;70;p13"/>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3"/>
          <p:cNvSpPr/>
          <p:nvPr/>
        </p:nvSpPr>
        <p:spPr>
          <a:xfrm rot="5400000">
            <a:off x="39350" y="648650"/>
            <a:ext cx="648600" cy="114000"/>
          </a:xfrm>
          <a:prstGeom prst="rect">
            <a:avLst/>
          </a:prstGeom>
          <a:solidFill>
            <a:srgbClr val="293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3"/>
          <p:cNvSpPr/>
          <p:nvPr/>
        </p:nvSpPr>
        <p:spPr>
          <a:xfrm>
            <a:off x="-152400" y="915950"/>
            <a:ext cx="573000" cy="114000"/>
          </a:xfrm>
          <a:prstGeom prst="rect">
            <a:avLst/>
          </a:prstGeom>
          <a:solidFill>
            <a:srgbClr val="293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3"/>
          <p:cNvSpPr txBox="1"/>
          <p:nvPr>
            <p:ph idx="1" type="body"/>
          </p:nvPr>
        </p:nvSpPr>
        <p:spPr>
          <a:xfrm>
            <a:off x="652700" y="1152487"/>
            <a:ext cx="26628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74" name="Google Shape;74;p13"/>
          <p:cNvSpPr txBox="1"/>
          <p:nvPr>
            <p:ph idx="2" type="body"/>
          </p:nvPr>
        </p:nvSpPr>
        <p:spPr>
          <a:xfrm>
            <a:off x="3411859" y="1152487"/>
            <a:ext cx="26628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75" name="Google Shape;75;p13"/>
          <p:cNvSpPr txBox="1"/>
          <p:nvPr>
            <p:ph idx="3" type="body"/>
          </p:nvPr>
        </p:nvSpPr>
        <p:spPr>
          <a:xfrm>
            <a:off x="6204335" y="1139150"/>
            <a:ext cx="26628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p:cSld name="TITLE_2_1_1_2_2">
    <p:bg>
      <p:bgPr>
        <a:solidFill>
          <a:srgbClr val="000000"/>
        </a:solidFill>
      </p:bgPr>
    </p:bg>
    <p:spTree>
      <p:nvGrpSpPr>
        <p:cNvPr id="76" name="Shape 76"/>
        <p:cNvGrpSpPr/>
        <p:nvPr/>
      </p:nvGrpSpPr>
      <p:grpSpPr>
        <a:xfrm>
          <a:off x="0" y="0"/>
          <a:ext cx="0" cy="0"/>
          <a:chOff x="0" y="0"/>
          <a:chExt cx="0" cy="0"/>
        </a:xfrm>
      </p:grpSpPr>
      <p:sp>
        <p:nvSpPr>
          <p:cNvPr id="77" name="Google Shape;77;p1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8" name="Google Shape;78;p14"/>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4"/>
          <p:cNvSpPr/>
          <p:nvPr/>
        </p:nvSpPr>
        <p:spPr>
          <a:xfrm rot="5400000">
            <a:off x="125050" y="709926"/>
            <a:ext cx="6114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4"/>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82" name="Google Shape;82;p14"/>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1 1">
  <p:cSld name="TITLE_2_1_1_2_1_1">
    <p:bg>
      <p:bgPr>
        <a:solidFill>
          <a:srgbClr val="000000"/>
        </a:solidFill>
      </p:bgPr>
    </p:bg>
    <p:spTree>
      <p:nvGrpSpPr>
        <p:cNvPr id="83" name="Shape 83"/>
        <p:cNvGrpSpPr/>
        <p:nvPr/>
      </p:nvGrpSpPr>
      <p:grpSpPr>
        <a:xfrm>
          <a:off x="0" y="0"/>
          <a:ext cx="0" cy="0"/>
          <a:chOff x="0" y="0"/>
          <a:chExt cx="0" cy="0"/>
        </a:xfrm>
      </p:grpSpPr>
      <p:sp>
        <p:nvSpPr>
          <p:cNvPr id="84" name="Google Shape;84;p1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5" name="Google Shape;85;p1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5"/>
          <p:cNvSpPr/>
          <p:nvPr/>
        </p:nvSpPr>
        <p:spPr>
          <a:xfrm rot="5400000">
            <a:off x="94753" y="740237"/>
            <a:ext cx="672000" cy="87000"/>
          </a:xfrm>
          <a:prstGeom prst="rect">
            <a:avLst/>
          </a:prstGeom>
          <a:solidFill>
            <a:srgbClr val="293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5"/>
          <p:cNvSpPr/>
          <p:nvPr/>
        </p:nvSpPr>
        <p:spPr>
          <a:xfrm rot="5400000">
            <a:off x="2295575" y="224100"/>
            <a:ext cx="535200" cy="870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5"/>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89" name="Google Shape;89;p15"/>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ontent slide 2">
  <p:cSld name="TITLE_2_1_1_1">
    <p:bg>
      <p:bgPr>
        <a:solidFill>
          <a:srgbClr val="000000"/>
        </a:solidFill>
      </p:bgPr>
    </p:bg>
    <p:spTree>
      <p:nvGrpSpPr>
        <p:cNvPr id="90" name="Shape 90"/>
        <p:cNvGrpSpPr/>
        <p:nvPr/>
      </p:nvGrpSpPr>
      <p:grpSpPr>
        <a:xfrm>
          <a:off x="0" y="0"/>
          <a:ext cx="0" cy="0"/>
          <a:chOff x="0" y="0"/>
          <a:chExt cx="0" cy="0"/>
        </a:xfrm>
      </p:grpSpPr>
      <p:sp>
        <p:nvSpPr>
          <p:cNvPr id="91" name="Google Shape;91;p1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2" name="Google Shape;92;p1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6"/>
          <p:cNvSpPr/>
          <p:nvPr/>
        </p:nvSpPr>
        <p:spPr>
          <a:xfrm rot="5400000">
            <a:off x="125050" y="709926"/>
            <a:ext cx="611400" cy="87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6"/>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p:cSld name="TITLE_1">
    <p:bg>
      <p:bgPr>
        <a:solidFill>
          <a:srgbClr val="000000"/>
        </a:solidFill>
      </p:bgPr>
    </p:bg>
    <p:spTree>
      <p:nvGrpSpPr>
        <p:cNvPr id="95" name="Shape 95"/>
        <p:cNvGrpSpPr/>
        <p:nvPr/>
      </p:nvGrpSpPr>
      <p:grpSpPr>
        <a:xfrm>
          <a:off x="0" y="0"/>
          <a:ext cx="0" cy="0"/>
          <a:chOff x="0" y="0"/>
          <a:chExt cx="0" cy="0"/>
        </a:xfrm>
      </p:grpSpPr>
      <p:sp>
        <p:nvSpPr>
          <p:cNvPr id="96" name="Google Shape;96;p17"/>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pic>
        <p:nvPicPr>
          <p:cNvPr id="97" name="Google Shape;97;p17"/>
          <p:cNvPicPr preferRelativeResize="0"/>
          <p:nvPr/>
        </p:nvPicPr>
        <p:blipFill rotWithShape="1">
          <a:blip r:embed="rId2">
            <a:alphaModFix/>
          </a:blip>
          <a:srcRect b="0" l="0" r="0" t="0"/>
          <a:stretch/>
        </p:blipFill>
        <p:spPr>
          <a:xfrm>
            <a:off x="2975050" y="456025"/>
            <a:ext cx="8270745" cy="5240901"/>
          </a:xfrm>
          <a:prstGeom prst="rect">
            <a:avLst/>
          </a:prstGeom>
          <a:noFill/>
          <a:ln>
            <a:noFill/>
          </a:ln>
        </p:spPr>
      </p:pic>
      <p:sp>
        <p:nvSpPr>
          <p:cNvPr id="98" name="Google Shape;98;p17"/>
          <p:cNvSpPr txBox="1"/>
          <p:nvPr>
            <p:ph type="title"/>
          </p:nvPr>
        </p:nvSpPr>
        <p:spPr>
          <a:xfrm>
            <a:off x="231925" y="431025"/>
            <a:ext cx="3505800" cy="10725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1700"/>
              <a:buFont typeface="Montserrat Black"/>
              <a:buNone/>
              <a:defRPr sz="17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99" name="Google Shape;99;p17"/>
          <p:cNvSpPr txBox="1"/>
          <p:nvPr>
            <p:ph idx="1" type="subTitle"/>
          </p:nvPr>
        </p:nvSpPr>
        <p:spPr>
          <a:xfrm>
            <a:off x="231925" y="1493100"/>
            <a:ext cx="35058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1">
  <p:cSld name="TITLE_1_2">
    <p:bg>
      <p:bgPr>
        <a:solidFill>
          <a:srgbClr val="000000"/>
        </a:solidFill>
      </p:bgPr>
    </p:bg>
    <p:spTree>
      <p:nvGrpSpPr>
        <p:cNvPr id="100" name="Shape 100"/>
        <p:cNvGrpSpPr/>
        <p:nvPr/>
      </p:nvGrpSpPr>
      <p:grpSpPr>
        <a:xfrm>
          <a:off x="0" y="0"/>
          <a:ext cx="0" cy="0"/>
          <a:chOff x="0" y="0"/>
          <a:chExt cx="0" cy="0"/>
        </a:xfrm>
      </p:grpSpPr>
      <p:sp>
        <p:nvSpPr>
          <p:cNvPr id="101" name="Google Shape;101;p18"/>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
        <p:nvSpPr>
          <p:cNvPr id="102" name="Google Shape;102;p18"/>
          <p:cNvSpPr txBox="1"/>
          <p:nvPr>
            <p:ph type="title"/>
          </p:nvPr>
        </p:nvSpPr>
        <p:spPr>
          <a:xfrm>
            <a:off x="231925" y="314025"/>
            <a:ext cx="8702700" cy="683400"/>
          </a:xfrm>
          <a:prstGeom prst="rect">
            <a:avLst/>
          </a:prstGeom>
          <a:noFill/>
          <a:ln>
            <a:noFill/>
          </a:ln>
        </p:spPr>
        <p:txBody>
          <a:bodyPr anchorCtr="0" anchor="b" bIns="45700" lIns="45700" spcFirstLastPara="1" rIns="45700" wrap="square" tIns="45700">
            <a:noAutofit/>
          </a:bodyPr>
          <a:lstStyle>
            <a:lvl1pPr lvl="0" algn="ctr">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pic>
        <p:nvPicPr>
          <p:cNvPr id="103" name="Google Shape;103;p18"/>
          <p:cNvPicPr preferRelativeResize="0"/>
          <p:nvPr/>
        </p:nvPicPr>
        <p:blipFill rotWithShape="1">
          <a:blip r:embed="rId2">
            <a:alphaModFix/>
          </a:blip>
          <a:srcRect b="0" l="0" r="0" t="0"/>
          <a:stretch/>
        </p:blipFill>
        <p:spPr>
          <a:xfrm>
            <a:off x="948098" y="937700"/>
            <a:ext cx="7247804" cy="459267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phone right 1">
  <p:cSld name="TITLE_1_1">
    <p:bg>
      <p:bgPr>
        <a:solidFill>
          <a:srgbClr val="000000"/>
        </a:solidFill>
      </p:bgPr>
    </p:bg>
    <p:spTree>
      <p:nvGrpSpPr>
        <p:cNvPr id="104" name="Shape 104"/>
        <p:cNvGrpSpPr/>
        <p:nvPr/>
      </p:nvGrpSpPr>
      <p:grpSpPr>
        <a:xfrm>
          <a:off x="0" y="0"/>
          <a:ext cx="0" cy="0"/>
          <a:chOff x="0" y="0"/>
          <a:chExt cx="0" cy="0"/>
        </a:xfrm>
      </p:grpSpPr>
      <p:sp>
        <p:nvSpPr>
          <p:cNvPr id="105" name="Google Shape;105;p19"/>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
        <p:nvSpPr>
          <p:cNvPr id="106" name="Google Shape;106;p19"/>
          <p:cNvSpPr txBox="1"/>
          <p:nvPr/>
        </p:nvSpPr>
        <p:spPr>
          <a:xfrm>
            <a:off x="398700" y="403700"/>
            <a:ext cx="3156600" cy="60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Headline content</a:t>
            </a:r>
            <a:endParaRPr b="1" i="0" sz="1800" u="none" cap="none" strike="noStrike">
              <a:solidFill>
                <a:srgbClr val="FFFFFF"/>
              </a:solidFill>
              <a:latin typeface="Montserrat"/>
              <a:ea typeface="Montserrat"/>
              <a:cs typeface="Montserrat"/>
              <a:sym typeface="Montserrat"/>
            </a:endParaRPr>
          </a:p>
        </p:txBody>
      </p:sp>
      <p:sp>
        <p:nvSpPr>
          <p:cNvPr id="107" name="Google Shape;107;p19"/>
          <p:cNvSpPr txBox="1"/>
          <p:nvPr>
            <p:ph type="title"/>
          </p:nvPr>
        </p:nvSpPr>
        <p:spPr>
          <a:xfrm>
            <a:off x="231925" y="431025"/>
            <a:ext cx="4244700" cy="10725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1700"/>
              <a:buFont typeface="Montserrat Black"/>
              <a:buNone/>
              <a:defRPr sz="17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108" name="Google Shape;108;p19"/>
          <p:cNvSpPr txBox="1"/>
          <p:nvPr>
            <p:ph idx="1" type="subTitle"/>
          </p:nvPr>
        </p:nvSpPr>
        <p:spPr>
          <a:xfrm>
            <a:off x="231925" y="1493100"/>
            <a:ext cx="42447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109" name="Google Shape;109;p19"/>
          <p:cNvSpPr/>
          <p:nvPr/>
        </p:nvSpPr>
        <p:spPr>
          <a:xfrm>
            <a:off x="4934325" y="763200"/>
            <a:ext cx="3409800" cy="7104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0" name="Google Shape;110;p19"/>
          <p:cNvPicPr preferRelativeResize="0"/>
          <p:nvPr/>
        </p:nvPicPr>
        <p:blipFill rotWithShape="1">
          <a:blip r:embed="rId2">
            <a:alphaModFix/>
          </a:blip>
          <a:srcRect b="0" l="0" r="0" t="0"/>
          <a:stretch/>
        </p:blipFill>
        <p:spPr>
          <a:xfrm>
            <a:off x="4800975" y="549550"/>
            <a:ext cx="3676650" cy="745032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1 1">
  <p:cSld name="TITLE_AND_BODY_1_2_1">
    <p:bg>
      <p:bgPr>
        <a:solidFill>
          <a:srgbClr val="000000"/>
        </a:solidFill>
      </p:bgPr>
    </p:bg>
    <p:spTree>
      <p:nvGrpSpPr>
        <p:cNvPr id="111" name="Shape 111"/>
        <p:cNvGrpSpPr/>
        <p:nvPr/>
      </p:nvGrpSpPr>
      <p:grpSpPr>
        <a:xfrm>
          <a:off x="0" y="0"/>
          <a:ext cx="0" cy="0"/>
          <a:chOff x="0" y="0"/>
          <a:chExt cx="0" cy="0"/>
        </a:xfrm>
      </p:grpSpPr>
      <p:sp>
        <p:nvSpPr>
          <p:cNvPr id="112" name="Google Shape;112;p20"/>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p:txBody>
      </p:sp>
      <p:grpSp>
        <p:nvGrpSpPr>
          <p:cNvPr id="113" name="Google Shape;113;p20"/>
          <p:cNvGrpSpPr/>
          <p:nvPr/>
        </p:nvGrpSpPr>
        <p:grpSpPr>
          <a:xfrm>
            <a:off x="4870457" y="830752"/>
            <a:ext cx="4589517" cy="4887574"/>
            <a:chOff x="3458353" y="512656"/>
            <a:chExt cx="5769349" cy="5951747"/>
          </a:xfrm>
        </p:grpSpPr>
        <p:pic>
          <p:nvPicPr>
            <p:cNvPr id="114" name="Google Shape;114;p20"/>
            <p:cNvPicPr preferRelativeResize="0"/>
            <p:nvPr/>
          </p:nvPicPr>
          <p:blipFill rotWithShape="1">
            <a:blip r:embed="rId2">
              <a:alphaModFix amt="64000"/>
            </a:blip>
            <a:srcRect b="0" l="0" r="0" t="0"/>
            <a:stretch/>
          </p:blipFill>
          <p:spPr>
            <a:xfrm rot="-5400000">
              <a:off x="4778715" y="2015416"/>
              <a:ext cx="5951747" cy="2946227"/>
            </a:xfrm>
            <a:prstGeom prst="rect">
              <a:avLst/>
            </a:prstGeom>
            <a:noFill/>
            <a:ln>
              <a:noFill/>
            </a:ln>
          </p:spPr>
        </p:pic>
        <p:pic>
          <p:nvPicPr>
            <p:cNvPr id="115" name="Google Shape;115;p20"/>
            <p:cNvPicPr preferRelativeResize="0"/>
            <p:nvPr/>
          </p:nvPicPr>
          <p:blipFill rotWithShape="1">
            <a:blip r:embed="rId2">
              <a:alphaModFix amt="64000"/>
            </a:blip>
            <a:srcRect b="0" l="0" r="0" t="0"/>
            <a:stretch/>
          </p:blipFill>
          <p:spPr>
            <a:xfrm rot="-5400000">
              <a:off x="1955593" y="2015416"/>
              <a:ext cx="5951747" cy="2946227"/>
            </a:xfrm>
            <a:prstGeom prst="rect">
              <a:avLst/>
            </a:prstGeom>
            <a:noFill/>
            <a:ln>
              <a:noFill/>
            </a:ln>
          </p:spPr>
        </p:pic>
      </p:grpSp>
      <p:sp>
        <p:nvSpPr>
          <p:cNvPr id="116" name="Google Shape;116;p20"/>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0"/>
          <p:cNvSpPr/>
          <p:nvPr/>
        </p:nvSpPr>
        <p:spPr>
          <a:xfrm rot="5400000">
            <a:off x="122857" y="1957800"/>
            <a:ext cx="875100" cy="113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0"/>
          <p:cNvSpPr/>
          <p:nvPr/>
        </p:nvSpPr>
        <p:spPr>
          <a:xfrm rot="5400000">
            <a:off x="6811700" y="785700"/>
            <a:ext cx="1696800" cy="113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9" name="Google Shape;119;p20"/>
          <p:cNvPicPr preferRelativeResize="0"/>
          <p:nvPr/>
        </p:nvPicPr>
        <p:blipFill rotWithShape="1">
          <a:blip r:embed="rId3">
            <a:alphaModFix/>
          </a:blip>
          <a:srcRect b="0" l="0" r="0" t="0"/>
          <a:stretch/>
        </p:blipFill>
        <p:spPr>
          <a:xfrm>
            <a:off x="7400354" y="4458500"/>
            <a:ext cx="1338247" cy="290925"/>
          </a:xfrm>
          <a:prstGeom prst="rect">
            <a:avLst/>
          </a:prstGeom>
          <a:noFill/>
          <a:ln>
            <a:noFill/>
          </a:ln>
        </p:spPr>
      </p:pic>
      <p:pic>
        <p:nvPicPr>
          <p:cNvPr id="120" name="Google Shape;120;p20"/>
          <p:cNvPicPr preferRelativeResize="0"/>
          <p:nvPr/>
        </p:nvPicPr>
        <p:blipFill rotWithShape="1">
          <a:blip r:embed="rId4">
            <a:alphaModFix/>
          </a:blip>
          <a:srcRect b="28969" l="7347" r="7611" t="32550"/>
          <a:stretch/>
        </p:blipFill>
        <p:spPr>
          <a:xfrm>
            <a:off x="288000" y="4389675"/>
            <a:ext cx="2088003" cy="4285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AND_BODY_1_1">
    <p:bg>
      <p:bgPr>
        <a:gradFill>
          <a:gsLst>
            <a:gs pos="0">
              <a:srgbClr val="25A8E1"/>
            </a:gs>
            <a:gs pos="100000">
              <a:srgbClr val="29378F"/>
            </a:gs>
          </a:gsLst>
          <a:lin ang="2698631" scaled="0"/>
        </a:gradFill>
      </p:bgPr>
    </p:bg>
    <p:spTree>
      <p:nvGrpSpPr>
        <p:cNvPr id="14" name="Shape 14"/>
        <p:cNvGrpSpPr/>
        <p:nvPr/>
      </p:nvGrpSpPr>
      <p:grpSpPr>
        <a:xfrm>
          <a:off x="0" y="0"/>
          <a:ext cx="0" cy="0"/>
          <a:chOff x="0" y="0"/>
          <a:chExt cx="0" cy="0"/>
        </a:xfrm>
      </p:grpSpPr>
      <p:grpSp>
        <p:nvGrpSpPr>
          <p:cNvPr id="15" name="Google Shape;15;p3"/>
          <p:cNvGrpSpPr/>
          <p:nvPr/>
        </p:nvGrpSpPr>
        <p:grpSpPr>
          <a:xfrm>
            <a:off x="3500203" y="-104619"/>
            <a:ext cx="5769349" cy="5951747"/>
            <a:chOff x="3458353" y="512656"/>
            <a:chExt cx="5769349" cy="5951747"/>
          </a:xfrm>
        </p:grpSpPr>
        <p:pic>
          <p:nvPicPr>
            <p:cNvPr id="16" name="Google Shape;16;p3"/>
            <p:cNvPicPr preferRelativeResize="0"/>
            <p:nvPr/>
          </p:nvPicPr>
          <p:blipFill rotWithShape="1">
            <a:blip r:embed="rId2">
              <a:alphaModFix amt="64000"/>
            </a:blip>
            <a:srcRect b="0" l="0" r="0" t="0"/>
            <a:stretch/>
          </p:blipFill>
          <p:spPr>
            <a:xfrm rot="-5400000">
              <a:off x="4778715" y="2015416"/>
              <a:ext cx="5951747" cy="2946227"/>
            </a:xfrm>
            <a:prstGeom prst="rect">
              <a:avLst/>
            </a:prstGeom>
            <a:noFill/>
            <a:ln>
              <a:noFill/>
            </a:ln>
          </p:spPr>
        </p:pic>
        <p:pic>
          <p:nvPicPr>
            <p:cNvPr id="17" name="Google Shape;17;p3"/>
            <p:cNvPicPr preferRelativeResize="0"/>
            <p:nvPr/>
          </p:nvPicPr>
          <p:blipFill rotWithShape="1">
            <a:blip r:embed="rId2">
              <a:alphaModFix amt="64000"/>
            </a:blip>
            <a:srcRect b="0" l="0" r="0" t="0"/>
            <a:stretch/>
          </p:blipFill>
          <p:spPr>
            <a:xfrm rot="-5400000">
              <a:off x="1955593" y="2015416"/>
              <a:ext cx="5951747" cy="2946227"/>
            </a:xfrm>
            <a:prstGeom prst="rect">
              <a:avLst/>
            </a:prstGeom>
            <a:noFill/>
            <a:ln>
              <a:noFill/>
            </a:ln>
          </p:spPr>
        </p:pic>
      </p:grpSp>
      <p:sp>
        <p:nvSpPr>
          <p:cNvPr id="18" name="Google Shape;18;p3"/>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p:txBody>
      </p:sp>
      <p:sp>
        <p:nvSpPr>
          <p:cNvPr id="19" name="Google Shape;19;p3"/>
          <p:cNvSpPr/>
          <p:nvPr/>
        </p:nvSpPr>
        <p:spPr>
          <a:xfrm flipH="1">
            <a:off x="504050" y="1576800"/>
            <a:ext cx="7212600" cy="1140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rot="5400000">
            <a:off x="122857" y="1957800"/>
            <a:ext cx="8751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5400000">
            <a:off x="6811700" y="785700"/>
            <a:ext cx="16968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 name="Google Shape;22;p3"/>
          <p:cNvPicPr preferRelativeResize="0"/>
          <p:nvPr/>
        </p:nvPicPr>
        <p:blipFill rotWithShape="1">
          <a:blip r:embed="rId3">
            <a:alphaModFix/>
          </a:blip>
          <a:srcRect b="0" l="0" r="0" t="0"/>
          <a:stretch/>
        </p:blipFill>
        <p:spPr>
          <a:xfrm>
            <a:off x="7400354" y="4458500"/>
            <a:ext cx="1338247" cy="2909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_Callout_Pink">
  <p:cSld name="Side_Callout_Pink">
    <p:spTree>
      <p:nvGrpSpPr>
        <p:cNvPr id="121" name="Shape 121"/>
        <p:cNvGrpSpPr/>
        <p:nvPr/>
      </p:nvGrpSpPr>
      <p:grpSpPr>
        <a:xfrm>
          <a:off x="0" y="0"/>
          <a:ext cx="0" cy="0"/>
          <a:chOff x="0" y="0"/>
          <a:chExt cx="0" cy="0"/>
        </a:xfrm>
      </p:grpSpPr>
      <p:sp>
        <p:nvSpPr>
          <p:cNvPr id="122" name="Google Shape;122;p21"/>
          <p:cNvSpPr/>
          <p:nvPr/>
        </p:nvSpPr>
        <p:spPr>
          <a:xfrm>
            <a:off x="0" y="0"/>
            <a:ext cx="3312900" cy="51435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1"/>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lvl1pPr lvl="0" algn="r">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p:txBody>
      </p:sp>
      <p:sp>
        <p:nvSpPr>
          <p:cNvPr id="124" name="Google Shape;124;p21"/>
          <p:cNvSpPr txBox="1"/>
          <p:nvPr>
            <p:ph idx="1" type="body"/>
          </p:nvPr>
        </p:nvSpPr>
        <p:spPr>
          <a:xfrm>
            <a:off x="3339830" y="1154461"/>
            <a:ext cx="5161500" cy="2911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FFFFFF"/>
              </a:buClr>
              <a:buSzPts val="1200"/>
              <a:buNone/>
              <a:defRPr sz="1200">
                <a:solidFill>
                  <a:srgbClr val="FFFFFF"/>
                </a:solidFill>
                <a:latin typeface="Montserrat"/>
                <a:ea typeface="Montserrat"/>
                <a:cs typeface="Montserrat"/>
                <a:sym typeface="Montserrat"/>
              </a:defRPr>
            </a:lvl1pPr>
            <a:lvl2pPr indent="-228600" lvl="1" marL="9144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2pPr>
            <a:lvl3pPr indent="-228600" lvl="2" marL="1371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3pPr>
            <a:lvl4pPr indent="-228600" lvl="3" marL="18288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4pPr>
            <a:lvl5pPr indent="-228600" lvl="4" marL="22860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5pPr>
            <a:lvl6pPr indent="-304800" lvl="5" marL="2743200" algn="l">
              <a:lnSpc>
                <a:spcPct val="90000"/>
              </a:lnSpc>
              <a:spcBef>
                <a:spcPts val="500"/>
              </a:spcBef>
              <a:spcAft>
                <a:spcPts val="0"/>
              </a:spcAft>
              <a:buClr>
                <a:srgbClr val="FFFFFF"/>
              </a:buClr>
              <a:buSzPts val="1200"/>
              <a:buChar char="•"/>
              <a:defRPr sz="1200">
                <a:solidFill>
                  <a:srgbClr val="FFFFFF"/>
                </a:solidFill>
              </a:defRPr>
            </a:lvl6pPr>
            <a:lvl7pPr indent="-304800" lvl="6" marL="3200400" algn="l">
              <a:lnSpc>
                <a:spcPct val="90000"/>
              </a:lnSpc>
              <a:spcBef>
                <a:spcPts val="500"/>
              </a:spcBef>
              <a:spcAft>
                <a:spcPts val="0"/>
              </a:spcAft>
              <a:buClr>
                <a:srgbClr val="FFFFFF"/>
              </a:buClr>
              <a:buSzPts val="1200"/>
              <a:buChar char="•"/>
              <a:defRPr sz="1200">
                <a:solidFill>
                  <a:srgbClr val="FFFFFF"/>
                </a:solidFill>
              </a:defRPr>
            </a:lvl7pPr>
            <a:lvl8pPr indent="-304800" lvl="7" marL="3657600" algn="l">
              <a:lnSpc>
                <a:spcPct val="90000"/>
              </a:lnSpc>
              <a:spcBef>
                <a:spcPts val="500"/>
              </a:spcBef>
              <a:spcAft>
                <a:spcPts val="0"/>
              </a:spcAft>
              <a:buClr>
                <a:srgbClr val="FFFFFF"/>
              </a:buClr>
              <a:buSzPts val="1200"/>
              <a:buChar char="•"/>
              <a:defRPr sz="1200">
                <a:solidFill>
                  <a:srgbClr val="FFFFFF"/>
                </a:solidFill>
              </a:defRPr>
            </a:lvl8pPr>
            <a:lvl9pPr indent="-304800" lvl="8" marL="4114800" algn="l">
              <a:lnSpc>
                <a:spcPct val="90000"/>
              </a:lnSpc>
              <a:spcBef>
                <a:spcPts val="500"/>
              </a:spcBef>
              <a:spcAft>
                <a:spcPts val="0"/>
              </a:spcAft>
              <a:buClr>
                <a:srgbClr val="FFFFFF"/>
              </a:buClr>
              <a:buSzPts val="1200"/>
              <a:buChar char="•"/>
              <a:defRPr sz="1200">
                <a:solidFill>
                  <a:srgbClr val="FFFFFF"/>
                </a:solidFill>
              </a:defRPr>
            </a:lvl9pPr>
          </a:lstStyle>
          <a:p/>
        </p:txBody>
      </p:sp>
      <p:sp>
        <p:nvSpPr>
          <p:cNvPr id="125" name="Google Shape;125;p21"/>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lvl1pPr lvl="0" algn="r">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p:txBody>
      </p:sp>
      <p:sp>
        <p:nvSpPr>
          <p:cNvPr id="126" name="Google Shape;126;p21"/>
          <p:cNvSpPr/>
          <p:nvPr/>
        </p:nvSpPr>
        <p:spPr>
          <a:xfrm rot="5400000">
            <a:off x="32925" y="223650"/>
            <a:ext cx="5604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1"/>
          <p:cNvSpPr/>
          <p:nvPr/>
        </p:nvSpPr>
        <p:spPr>
          <a:xfrm rot="5400000">
            <a:off x="8385700" y="630050"/>
            <a:ext cx="4557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1"/>
          <p:cNvSpPr/>
          <p:nvPr/>
        </p:nvSpPr>
        <p:spPr>
          <a:xfrm>
            <a:off x="256515" y="458742"/>
            <a:ext cx="84135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1"/>
          <p:cNvSpPr/>
          <p:nvPr/>
        </p:nvSpPr>
        <p:spPr>
          <a:xfrm>
            <a:off x="8620499" y="801350"/>
            <a:ext cx="5235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_Callout_Pink 1">
  <p:cSld name="Side_Callout_Pink_1">
    <p:spTree>
      <p:nvGrpSpPr>
        <p:cNvPr id="130" name="Shape 130"/>
        <p:cNvGrpSpPr/>
        <p:nvPr/>
      </p:nvGrpSpPr>
      <p:grpSpPr>
        <a:xfrm>
          <a:off x="0" y="0"/>
          <a:ext cx="0" cy="0"/>
          <a:chOff x="0" y="0"/>
          <a:chExt cx="0" cy="0"/>
        </a:xfrm>
      </p:grpSpPr>
      <p:sp>
        <p:nvSpPr>
          <p:cNvPr id="131" name="Google Shape;131;p22"/>
          <p:cNvSpPr/>
          <p:nvPr/>
        </p:nvSpPr>
        <p:spPr>
          <a:xfrm>
            <a:off x="0" y="0"/>
            <a:ext cx="3312900" cy="51435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2"/>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lvl1pPr lvl="0" algn="r">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p:txBody>
      </p:sp>
      <p:sp>
        <p:nvSpPr>
          <p:cNvPr id="133" name="Google Shape;133;p22"/>
          <p:cNvSpPr txBox="1"/>
          <p:nvPr>
            <p:ph idx="1" type="body"/>
          </p:nvPr>
        </p:nvSpPr>
        <p:spPr>
          <a:xfrm>
            <a:off x="3339830" y="1154461"/>
            <a:ext cx="5161500" cy="2911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FFFFFF"/>
              </a:buClr>
              <a:buSzPts val="1200"/>
              <a:buNone/>
              <a:defRPr sz="1200">
                <a:solidFill>
                  <a:srgbClr val="FFFFFF"/>
                </a:solidFill>
                <a:latin typeface="Montserrat"/>
                <a:ea typeface="Montserrat"/>
                <a:cs typeface="Montserrat"/>
                <a:sym typeface="Montserrat"/>
              </a:defRPr>
            </a:lvl1pPr>
            <a:lvl2pPr indent="-228600" lvl="1" marL="9144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2pPr>
            <a:lvl3pPr indent="-228600" lvl="2" marL="1371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3pPr>
            <a:lvl4pPr indent="-228600" lvl="3" marL="18288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4pPr>
            <a:lvl5pPr indent="-228600" lvl="4" marL="22860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5pPr>
            <a:lvl6pPr indent="-304800" lvl="5" marL="2743200" algn="l">
              <a:lnSpc>
                <a:spcPct val="90000"/>
              </a:lnSpc>
              <a:spcBef>
                <a:spcPts val="500"/>
              </a:spcBef>
              <a:spcAft>
                <a:spcPts val="0"/>
              </a:spcAft>
              <a:buClr>
                <a:srgbClr val="FFFFFF"/>
              </a:buClr>
              <a:buSzPts val="1200"/>
              <a:buChar char="•"/>
              <a:defRPr sz="1200">
                <a:solidFill>
                  <a:srgbClr val="FFFFFF"/>
                </a:solidFill>
              </a:defRPr>
            </a:lvl6pPr>
            <a:lvl7pPr indent="-304800" lvl="6" marL="3200400" algn="l">
              <a:lnSpc>
                <a:spcPct val="90000"/>
              </a:lnSpc>
              <a:spcBef>
                <a:spcPts val="500"/>
              </a:spcBef>
              <a:spcAft>
                <a:spcPts val="0"/>
              </a:spcAft>
              <a:buClr>
                <a:srgbClr val="FFFFFF"/>
              </a:buClr>
              <a:buSzPts val="1200"/>
              <a:buChar char="•"/>
              <a:defRPr sz="1200">
                <a:solidFill>
                  <a:srgbClr val="FFFFFF"/>
                </a:solidFill>
              </a:defRPr>
            </a:lvl7pPr>
            <a:lvl8pPr indent="-304800" lvl="7" marL="3657600" algn="l">
              <a:lnSpc>
                <a:spcPct val="90000"/>
              </a:lnSpc>
              <a:spcBef>
                <a:spcPts val="500"/>
              </a:spcBef>
              <a:spcAft>
                <a:spcPts val="0"/>
              </a:spcAft>
              <a:buClr>
                <a:srgbClr val="FFFFFF"/>
              </a:buClr>
              <a:buSzPts val="1200"/>
              <a:buChar char="•"/>
              <a:defRPr sz="1200">
                <a:solidFill>
                  <a:srgbClr val="FFFFFF"/>
                </a:solidFill>
              </a:defRPr>
            </a:lvl8pPr>
            <a:lvl9pPr indent="-304800" lvl="8" marL="4114800" algn="l">
              <a:lnSpc>
                <a:spcPct val="90000"/>
              </a:lnSpc>
              <a:spcBef>
                <a:spcPts val="500"/>
              </a:spcBef>
              <a:spcAft>
                <a:spcPts val="0"/>
              </a:spcAft>
              <a:buClr>
                <a:srgbClr val="FFFFFF"/>
              </a:buClr>
              <a:buSzPts val="1200"/>
              <a:buChar char="•"/>
              <a:defRPr sz="1200">
                <a:solidFill>
                  <a:srgbClr val="FFFFFF"/>
                </a:solidFill>
              </a:defRPr>
            </a:lvl9pPr>
          </a:lstStyle>
          <a:p/>
        </p:txBody>
      </p:sp>
      <p:sp>
        <p:nvSpPr>
          <p:cNvPr id="134" name="Google Shape;134;p22"/>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lvl1pPr lvl="0" algn="r">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p:txBody>
      </p:sp>
      <p:sp>
        <p:nvSpPr>
          <p:cNvPr id="135" name="Google Shape;135;p22"/>
          <p:cNvSpPr/>
          <p:nvPr/>
        </p:nvSpPr>
        <p:spPr>
          <a:xfrm rot="5400000">
            <a:off x="32925" y="223650"/>
            <a:ext cx="5604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2"/>
          <p:cNvSpPr/>
          <p:nvPr/>
        </p:nvSpPr>
        <p:spPr>
          <a:xfrm rot="5400000">
            <a:off x="8385700" y="630050"/>
            <a:ext cx="4557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2"/>
          <p:cNvSpPr/>
          <p:nvPr/>
        </p:nvSpPr>
        <p:spPr>
          <a:xfrm>
            <a:off x="256515" y="458742"/>
            <a:ext cx="84135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2"/>
          <p:cNvSpPr/>
          <p:nvPr/>
        </p:nvSpPr>
        <p:spPr>
          <a:xfrm>
            <a:off x="8620499" y="801350"/>
            <a:ext cx="5235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39" name="Shape 139"/>
        <p:cNvGrpSpPr/>
        <p:nvPr/>
      </p:nvGrpSpPr>
      <p:grpSpPr>
        <a:xfrm>
          <a:off x="0" y="0"/>
          <a:ext cx="0" cy="0"/>
          <a:chOff x="0" y="0"/>
          <a:chExt cx="0" cy="0"/>
        </a:xfrm>
      </p:grpSpPr>
      <p:pic>
        <p:nvPicPr>
          <p:cNvPr id="140" name="Google Shape;140;p23"/>
          <p:cNvPicPr preferRelativeResize="0"/>
          <p:nvPr/>
        </p:nvPicPr>
        <p:blipFill rotWithShape="1">
          <a:blip r:embed="rId2">
            <a:alphaModFix/>
          </a:blip>
          <a:srcRect b="0" l="0" r="0" t="0"/>
          <a:stretch/>
        </p:blipFill>
        <p:spPr>
          <a:xfrm>
            <a:off x="0" y="-500"/>
            <a:ext cx="9143995" cy="5144492"/>
          </a:xfrm>
          <a:prstGeom prst="rect">
            <a:avLst/>
          </a:prstGeom>
          <a:noFill/>
          <a:ln>
            <a:noFill/>
          </a:ln>
        </p:spPr>
      </p:pic>
      <p:pic>
        <p:nvPicPr>
          <p:cNvPr id="141" name="Google Shape;141;p23"/>
          <p:cNvPicPr preferRelativeResize="0"/>
          <p:nvPr/>
        </p:nvPicPr>
        <p:blipFill rotWithShape="1">
          <a:blip r:embed="rId3">
            <a:alphaModFix amt="64000"/>
          </a:blip>
          <a:srcRect b="0" l="0" r="0" t="0"/>
          <a:stretch/>
        </p:blipFill>
        <p:spPr>
          <a:xfrm>
            <a:off x="2887524" y="1440500"/>
            <a:ext cx="7480522" cy="3703001"/>
          </a:xfrm>
          <a:prstGeom prst="rect">
            <a:avLst/>
          </a:prstGeom>
          <a:noFill/>
          <a:ln>
            <a:noFill/>
          </a:ln>
        </p:spPr>
      </p:pic>
      <p:pic>
        <p:nvPicPr>
          <p:cNvPr id="142" name="Google Shape;142;p23"/>
          <p:cNvPicPr preferRelativeResize="0"/>
          <p:nvPr/>
        </p:nvPicPr>
        <p:blipFill rotWithShape="1">
          <a:blip r:embed="rId4">
            <a:alphaModFix amt="29000"/>
          </a:blip>
          <a:srcRect b="0" l="0" r="0" t="0"/>
          <a:stretch/>
        </p:blipFill>
        <p:spPr>
          <a:xfrm>
            <a:off x="590499" y="915528"/>
            <a:ext cx="690676" cy="524975"/>
          </a:xfrm>
          <a:prstGeom prst="rect">
            <a:avLst/>
          </a:prstGeom>
          <a:noFill/>
          <a:ln>
            <a:noFill/>
          </a:ln>
        </p:spPr>
      </p:pic>
      <p:sp>
        <p:nvSpPr>
          <p:cNvPr id="143" name="Google Shape;143;p23"/>
          <p:cNvSpPr/>
          <p:nvPr/>
        </p:nvSpPr>
        <p:spPr>
          <a:xfrm flipH="1">
            <a:off x="368300" y="658850"/>
            <a:ext cx="40530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3"/>
          <p:cNvSpPr/>
          <p:nvPr/>
        </p:nvSpPr>
        <p:spPr>
          <a:xfrm rot="5400000">
            <a:off x="-51675" y="1064275"/>
            <a:ext cx="9234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3"/>
          <p:cNvSpPr/>
          <p:nvPr/>
        </p:nvSpPr>
        <p:spPr>
          <a:xfrm rot="5400000">
            <a:off x="3973100" y="324650"/>
            <a:ext cx="7833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3"/>
          <p:cNvSpPr txBox="1"/>
          <p:nvPr>
            <p:ph type="title"/>
          </p:nvPr>
        </p:nvSpPr>
        <p:spPr>
          <a:xfrm>
            <a:off x="724525" y="1134375"/>
            <a:ext cx="7378800" cy="3299100"/>
          </a:xfrm>
          <a:prstGeom prst="rect">
            <a:avLst/>
          </a:prstGeom>
          <a:noFill/>
          <a:ln>
            <a:noFill/>
          </a:ln>
        </p:spPr>
        <p:txBody>
          <a:bodyPr anchorCtr="0" anchor="t" bIns="45700" lIns="45700" spcFirstLastPara="1" rIns="45700" wrap="square" tIns="45700">
            <a:noAutofit/>
          </a:bodyPr>
          <a:lstStyle>
            <a:lvl1pPr lvl="0" algn="l">
              <a:lnSpc>
                <a:spcPct val="90000"/>
              </a:lnSpc>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45025"/>
            <a:ext cx="8520600" cy="572700"/>
          </a:xfrm>
          <a:prstGeom prst="rect">
            <a:avLst/>
          </a:prstGeom>
          <a:noFill/>
          <a:ln>
            <a:noFill/>
          </a:ln>
        </p:spPr>
        <p:txBody>
          <a:bodyPr anchorCtr="0" anchor="b" bIns="91400" lIns="91400" spcFirstLastPara="1" rIns="91400" wrap="square" tIns="9140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p:txBody>
      </p:sp>
      <p:sp>
        <p:nvSpPr>
          <p:cNvPr id="149" name="Google Shape;149;p24"/>
          <p:cNvSpPr txBox="1"/>
          <p:nvPr>
            <p:ph idx="1" type="body"/>
          </p:nvPr>
        </p:nvSpPr>
        <p:spPr>
          <a:xfrm>
            <a:off x="311700" y="1152475"/>
            <a:ext cx="8520600" cy="3416400"/>
          </a:xfrm>
          <a:prstGeom prst="rect">
            <a:avLst/>
          </a:prstGeom>
          <a:noFill/>
          <a:ln>
            <a:noFill/>
          </a:ln>
        </p:spPr>
        <p:txBody>
          <a:bodyPr anchorCtr="0" anchor="t" bIns="91400" lIns="91400" spcFirstLastPara="1" rIns="91400" wrap="square" tIns="91400">
            <a:noAutofit/>
          </a:bodyPr>
          <a:lstStyle>
            <a:lvl1pPr indent="-228600" lvl="0" marL="457200" algn="ctr">
              <a:lnSpc>
                <a:spcPct val="100000"/>
              </a:lnSpc>
              <a:spcBef>
                <a:spcPts val="0"/>
              </a:spcBef>
              <a:spcAft>
                <a:spcPts val="0"/>
              </a:spcAft>
              <a:buSzPts val="1500"/>
              <a:buNone/>
              <a:defRPr sz="1500"/>
            </a:lvl1pPr>
            <a:lvl2pPr indent="-228600" lvl="1" marL="914400" algn="ctr">
              <a:lnSpc>
                <a:spcPct val="100000"/>
              </a:lnSpc>
              <a:spcBef>
                <a:spcPts val="0"/>
              </a:spcBef>
              <a:spcAft>
                <a:spcPts val="0"/>
              </a:spcAft>
              <a:buSzPts val="1500"/>
              <a:buNone/>
              <a:defRPr sz="1500"/>
            </a:lvl2pPr>
            <a:lvl3pPr indent="-228600" lvl="2" marL="1371600" algn="ctr">
              <a:lnSpc>
                <a:spcPct val="100000"/>
              </a:lnSpc>
              <a:spcBef>
                <a:spcPts val="0"/>
              </a:spcBef>
              <a:spcAft>
                <a:spcPts val="0"/>
              </a:spcAft>
              <a:buSzPts val="1500"/>
              <a:buNone/>
              <a:defRPr sz="1500"/>
            </a:lvl3pPr>
            <a:lvl4pPr indent="-228600" lvl="3" marL="1828800" algn="ctr">
              <a:lnSpc>
                <a:spcPct val="100000"/>
              </a:lnSpc>
              <a:spcBef>
                <a:spcPts val="0"/>
              </a:spcBef>
              <a:spcAft>
                <a:spcPts val="0"/>
              </a:spcAft>
              <a:buSzPts val="1500"/>
              <a:buNone/>
              <a:defRPr sz="1500"/>
            </a:lvl4pPr>
            <a:lvl5pPr indent="-228600" lvl="4" marL="2286000" algn="ctr">
              <a:lnSpc>
                <a:spcPct val="100000"/>
              </a:lnSpc>
              <a:spcBef>
                <a:spcPts val="0"/>
              </a:spcBef>
              <a:spcAft>
                <a:spcPts val="0"/>
              </a:spcAft>
              <a:buSzPts val="1500"/>
              <a:buNone/>
              <a:defRPr sz="1500"/>
            </a:lvl5pPr>
            <a:lvl6pPr indent="-323850" lvl="5" marL="2743200" algn="ctr">
              <a:lnSpc>
                <a:spcPct val="100000"/>
              </a:lnSpc>
              <a:spcBef>
                <a:spcPts val="0"/>
              </a:spcBef>
              <a:spcAft>
                <a:spcPts val="0"/>
              </a:spcAft>
              <a:buSzPts val="1500"/>
              <a:buChar char="•"/>
              <a:defRPr sz="1500"/>
            </a:lvl6pPr>
            <a:lvl7pPr indent="-323850" lvl="6" marL="3200400" algn="ctr">
              <a:lnSpc>
                <a:spcPct val="100000"/>
              </a:lnSpc>
              <a:spcBef>
                <a:spcPts val="0"/>
              </a:spcBef>
              <a:spcAft>
                <a:spcPts val="0"/>
              </a:spcAft>
              <a:buSzPts val="1500"/>
              <a:buChar char="•"/>
              <a:defRPr sz="1500"/>
            </a:lvl7pPr>
            <a:lvl8pPr indent="-323850" lvl="7" marL="3657600" algn="ctr">
              <a:lnSpc>
                <a:spcPct val="100000"/>
              </a:lnSpc>
              <a:spcBef>
                <a:spcPts val="0"/>
              </a:spcBef>
              <a:spcAft>
                <a:spcPts val="0"/>
              </a:spcAft>
              <a:buSzPts val="1500"/>
              <a:buChar char="•"/>
              <a:defRPr sz="1500"/>
            </a:lvl8pPr>
            <a:lvl9pPr indent="-323850" lvl="8" marL="4114800" algn="ctr">
              <a:lnSpc>
                <a:spcPct val="100000"/>
              </a:lnSpc>
              <a:spcBef>
                <a:spcPts val="0"/>
              </a:spcBef>
              <a:spcAft>
                <a:spcPts val="0"/>
              </a:spcAft>
              <a:buSzPts val="1500"/>
              <a:buChar char="•"/>
              <a:defRPr sz="15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White">
  <p:cSld name="Blank_White">
    <p:spTree>
      <p:nvGrpSpPr>
        <p:cNvPr id="150" name="Shape 150"/>
        <p:cNvGrpSpPr/>
        <p:nvPr/>
      </p:nvGrpSpPr>
      <p:grpSpPr>
        <a:xfrm>
          <a:off x="0" y="0"/>
          <a:ext cx="0" cy="0"/>
          <a:chOff x="0" y="0"/>
          <a:chExt cx="0" cy="0"/>
        </a:xfrm>
      </p:grpSpPr>
      <p:sp>
        <p:nvSpPr>
          <p:cNvPr id="151" name="Google Shape;151;p25"/>
          <p:cNvSpPr txBox="1"/>
          <p:nvPr>
            <p:ph idx="12" type="sldNum"/>
          </p:nvPr>
        </p:nvSpPr>
        <p:spPr>
          <a:xfrm>
            <a:off x="8199454" y="4767263"/>
            <a:ext cx="7236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ck">
  <p:cSld name="Blank_Black">
    <p:spTree>
      <p:nvGrpSpPr>
        <p:cNvPr id="152" name="Shape 152"/>
        <p:cNvGrpSpPr/>
        <p:nvPr/>
      </p:nvGrpSpPr>
      <p:grpSpPr>
        <a:xfrm>
          <a:off x="0" y="0"/>
          <a:ext cx="0" cy="0"/>
          <a:chOff x="0" y="0"/>
          <a:chExt cx="0" cy="0"/>
        </a:xfrm>
      </p:grpSpPr>
      <p:sp>
        <p:nvSpPr>
          <p:cNvPr id="153" name="Google Shape;153;p26"/>
          <p:cNvSpPr/>
          <p:nvPr/>
        </p:nvSpPr>
        <p:spPr>
          <a:xfrm>
            <a:off x="-10913" y="-35844"/>
            <a:ext cx="9165900" cy="5215200"/>
          </a:xfrm>
          <a:prstGeom prst="rect">
            <a:avLst/>
          </a:prstGeom>
          <a:solidFill>
            <a:schemeClr val="dk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4" name="Google Shape;154;p26"/>
          <p:cNvSpPr txBox="1"/>
          <p:nvPr>
            <p:ph idx="12" type="sldNum"/>
          </p:nvPr>
        </p:nvSpPr>
        <p:spPr>
          <a:xfrm>
            <a:off x="8199454" y="4767263"/>
            <a:ext cx="7236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_Callout_Pink 1">
  <p:cSld name="Side_Callout_Pink_1">
    <p:bg>
      <p:bgPr>
        <a:solidFill>
          <a:srgbClr val="FFFFFF"/>
        </a:solidFill>
      </p:bgPr>
    </p:bg>
    <p:spTree>
      <p:nvGrpSpPr>
        <p:cNvPr id="158" name="Shape 158"/>
        <p:cNvGrpSpPr/>
        <p:nvPr/>
      </p:nvGrpSpPr>
      <p:grpSpPr>
        <a:xfrm>
          <a:off x="0" y="0"/>
          <a:ext cx="0" cy="0"/>
          <a:chOff x="0" y="0"/>
          <a:chExt cx="0" cy="0"/>
        </a:xfrm>
      </p:grpSpPr>
      <p:sp>
        <p:nvSpPr>
          <p:cNvPr id="159" name="Google Shape;159;p28"/>
          <p:cNvSpPr/>
          <p:nvPr/>
        </p:nvSpPr>
        <p:spPr>
          <a:xfrm>
            <a:off x="0" y="0"/>
            <a:ext cx="3312900" cy="51435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8"/>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lvl1pPr lvl="0" algn="r">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p:txBody>
      </p:sp>
      <p:sp>
        <p:nvSpPr>
          <p:cNvPr id="161" name="Google Shape;161;p28"/>
          <p:cNvSpPr txBox="1"/>
          <p:nvPr>
            <p:ph idx="1" type="body"/>
          </p:nvPr>
        </p:nvSpPr>
        <p:spPr>
          <a:xfrm>
            <a:off x="3339830" y="1154461"/>
            <a:ext cx="5161500" cy="2911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000000"/>
              </a:buClr>
              <a:buSzPts val="1200"/>
              <a:buNone/>
              <a:defRPr sz="1200">
                <a:solidFill>
                  <a:srgbClr val="000000"/>
                </a:solidFill>
                <a:latin typeface="Montserrat"/>
                <a:ea typeface="Montserrat"/>
                <a:cs typeface="Montserrat"/>
                <a:sym typeface="Montserrat"/>
              </a:defRPr>
            </a:lvl1pPr>
            <a:lvl2pPr indent="-228600" lvl="1" marL="91440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2pPr>
            <a:lvl3pPr indent="-228600" lvl="2" marL="137160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3pPr>
            <a:lvl4pPr indent="-228600" lvl="3" marL="182880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4pPr>
            <a:lvl5pPr indent="-228600" lvl="4" marL="228600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5pPr>
            <a:lvl6pPr indent="-304800" lvl="5" marL="2743200" algn="l">
              <a:lnSpc>
                <a:spcPct val="90000"/>
              </a:lnSpc>
              <a:spcBef>
                <a:spcPts val="500"/>
              </a:spcBef>
              <a:spcAft>
                <a:spcPts val="0"/>
              </a:spcAft>
              <a:buClr>
                <a:srgbClr val="000000"/>
              </a:buClr>
              <a:buSzPts val="1200"/>
              <a:buChar char="•"/>
              <a:defRPr sz="1200">
                <a:solidFill>
                  <a:srgbClr val="000000"/>
                </a:solidFill>
              </a:defRPr>
            </a:lvl6pPr>
            <a:lvl7pPr indent="-304800" lvl="6" marL="3200400" algn="l">
              <a:lnSpc>
                <a:spcPct val="90000"/>
              </a:lnSpc>
              <a:spcBef>
                <a:spcPts val="500"/>
              </a:spcBef>
              <a:spcAft>
                <a:spcPts val="0"/>
              </a:spcAft>
              <a:buClr>
                <a:srgbClr val="000000"/>
              </a:buClr>
              <a:buSzPts val="1200"/>
              <a:buChar char="•"/>
              <a:defRPr sz="1200">
                <a:solidFill>
                  <a:srgbClr val="000000"/>
                </a:solidFill>
              </a:defRPr>
            </a:lvl7pPr>
            <a:lvl8pPr indent="-304800" lvl="7" marL="3657600" algn="l">
              <a:lnSpc>
                <a:spcPct val="90000"/>
              </a:lnSpc>
              <a:spcBef>
                <a:spcPts val="500"/>
              </a:spcBef>
              <a:spcAft>
                <a:spcPts val="0"/>
              </a:spcAft>
              <a:buClr>
                <a:srgbClr val="000000"/>
              </a:buClr>
              <a:buSzPts val="1200"/>
              <a:buChar char="•"/>
              <a:defRPr sz="1200">
                <a:solidFill>
                  <a:srgbClr val="000000"/>
                </a:solidFill>
              </a:defRPr>
            </a:lvl8pPr>
            <a:lvl9pPr indent="-304800" lvl="8" marL="4114800" algn="l">
              <a:lnSpc>
                <a:spcPct val="90000"/>
              </a:lnSpc>
              <a:spcBef>
                <a:spcPts val="500"/>
              </a:spcBef>
              <a:spcAft>
                <a:spcPts val="0"/>
              </a:spcAft>
              <a:buClr>
                <a:srgbClr val="000000"/>
              </a:buClr>
              <a:buSzPts val="1200"/>
              <a:buChar char="•"/>
              <a:defRPr sz="1200">
                <a:solidFill>
                  <a:srgbClr val="000000"/>
                </a:solidFill>
              </a:defRPr>
            </a:lvl9pPr>
          </a:lstStyle>
          <a:p/>
        </p:txBody>
      </p:sp>
      <p:sp>
        <p:nvSpPr>
          <p:cNvPr id="162" name="Google Shape;162;p28"/>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lvl1pPr lvl="0" algn="r">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p:txBody>
      </p:sp>
      <p:sp>
        <p:nvSpPr>
          <p:cNvPr id="163" name="Google Shape;163;p28"/>
          <p:cNvSpPr/>
          <p:nvPr/>
        </p:nvSpPr>
        <p:spPr>
          <a:xfrm rot="5400000">
            <a:off x="32925" y="223650"/>
            <a:ext cx="5604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8"/>
          <p:cNvSpPr/>
          <p:nvPr/>
        </p:nvSpPr>
        <p:spPr>
          <a:xfrm rot="5400000">
            <a:off x="8385700" y="630050"/>
            <a:ext cx="4557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8"/>
          <p:cNvSpPr/>
          <p:nvPr/>
        </p:nvSpPr>
        <p:spPr>
          <a:xfrm>
            <a:off x="256515" y="458742"/>
            <a:ext cx="84135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8"/>
          <p:cNvSpPr/>
          <p:nvPr/>
        </p:nvSpPr>
        <p:spPr>
          <a:xfrm>
            <a:off x="8620499" y="801350"/>
            <a:ext cx="5235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phone right 1">
  <p:cSld name="TITLE_1_1">
    <p:bg>
      <p:bgPr>
        <a:solidFill>
          <a:srgbClr val="FFFFFF"/>
        </a:solidFill>
      </p:bgPr>
    </p:bg>
    <p:spTree>
      <p:nvGrpSpPr>
        <p:cNvPr id="167" name="Shape 167"/>
        <p:cNvGrpSpPr/>
        <p:nvPr/>
      </p:nvGrpSpPr>
      <p:grpSpPr>
        <a:xfrm>
          <a:off x="0" y="0"/>
          <a:ext cx="0" cy="0"/>
          <a:chOff x="0" y="0"/>
          <a:chExt cx="0" cy="0"/>
        </a:xfrm>
      </p:grpSpPr>
      <p:sp>
        <p:nvSpPr>
          <p:cNvPr id="168" name="Google Shape;168;p29"/>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
        <p:nvSpPr>
          <p:cNvPr id="169" name="Google Shape;169;p29"/>
          <p:cNvSpPr/>
          <p:nvPr/>
        </p:nvSpPr>
        <p:spPr>
          <a:xfrm>
            <a:off x="4934325" y="763200"/>
            <a:ext cx="3409800" cy="7104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0" name="Google Shape;170;p29"/>
          <p:cNvPicPr preferRelativeResize="0"/>
          <p:nvPr/>
        </p:nvPicPr>
        <p:blipFill rotWithShape="1">
          <a:blip r:embed="rId2">
            <a:alphaModFix/>
          </a:blip>
          <a:srcRect b="0" l="0" r="0" t="0"/>
          <a:stretch/>
        </p:blipFill>
        <p:spPr>
          <a:xfrm>
            <a:off x="4800975" y="549550"/>
            <a:ext cx="3676650" cy="74503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1">
  <p:cSld name="TITLE_AND_BODY_1_2">
    <p:bg>
      <p:bgPr>
        <a:solidFill>
          <a:srgbClr val="FFFFFF"/>
        </a:solidFill>
      </p:bgPr>
    </p:bg>
    <p:spTree>
      <p:nvGrpSpPr>
        <p:cNvPr id="171" name="Shape 171"/>
        <p:cNvGrpSpPr/>
        <p:nvPr/>
      </p:nvGrpSpPr>
      <p:grpSpPr>
        <a:xfrm>
          <a:off x="0" y="0"/>
          <a:ext cx="0" cy="0"/>
          <a:chOff x="0" y="0"/>
          <a:chExt cx="0" cy="0"/>
        </a:xfrm>
      </p:grpSpPr>
      <p:sp>
        <p:nvSpPr>
          <p:cNvPr id="172" name="Google Shape;172;p30"/>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algn="l">
              <a:lnSpc>
                <a:spcPct val="100000"/>
              </a:lnSpc>
              <a:spcBef>
                <a:spcPts val="0"/>
              </a:spcBef>
              <a:spcAft>
                <a:spcPts val="0"/>
              </a:spcAft>
              <a:buClr>
                <a:srgbClr val="000000"/>
              </a:buClr>
              <a:buSzPts val="3500"/>
              <a:buNone/>
              <a:defRPr sz="3500">
                <a:solidFill>
                  <a:srgbClr val="000000"/>
                </a:solidFill>
              </a:defRPr>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p:txBody>
      </p:sp>
      <p:sp>
        <p:nvSpPr>
          <p:cNvPr id="173" name="Google Shape;173;p30"/>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0"/>
          <p:cNvSpPr/>
          <p:nvPr/>
        </p:nvSpPr>
        <p:spPr>
          <a:xfrm rot="5400000">
            <a:off x="122857" y="1957800"/>
            <a:ext cx="875100" cy="113100"/>
          </a:xfrm>
          <a:prstGeom prst="rect">
            <a:avLst/>
          </a:prstGeom>
          <a:solidFill>
            <a:srgbClr val="EA00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0"/>
          <p:cNvSpPr/>
          <p:nvPr/>
        </p:nvSpPr>
        <p:spPr>
          <a:xfrm rot="5400000">
            <a:off x="6811700" y="785700"/>
            <a:ext cx="1696800" cy="113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30"/>
          <p:cNvPicPr preferRelativeResize="0"/>
          <p:nvPr/>
        </p:nvPicPr>
        <p:blipFill rotWithShape="1">
          <a:blip r:embed="rId2">
            <a:alphaModFix/>
          </a:blip>
          <a:srcRect b="0" l="0" r="0" t="0"/>
          <a:stretch/>
        </p:blipFill>
        <p:spPr>
          <a:xfrm>
            <a:off x="7434400" y="4611843"/>
            <a:ext cx="1517769" cy="32963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AND_BODY_1_1">
    <p:bg>
      <p:bgPr>
        <a:gradFill>
          <a:gsLst>
            <a:gs pos="0">
              <a:srgbClr val="25A8E1"/>
            </a:gs>
            <a:gs pos="100000">
              <a:srgbClr val="29378F"/>
            </a:gs>
          </a:gsLst>
          <a:lin ang="2698631" scaled="0"/>
        </a:gradFill>
      </p:bgPr>
    </p:bg>
    <p:spTree>
      <p:nvGrpSpPr>
        <p:cNvPr id="177" name="Shape 177"/>
        <p:cNvGrpSpPr/>
        <p:nvPr/>
      </p:nvGrpSpPr>
      <p:grpSpPr>
        <a:xfrm>
          <a:off x="0" y="0"/>
          <a:ext cx="0" cy="0"/>
          <a:chOff x="0" y="0"/>
          <a:chExt cx="0" cy="0"/>
        </a:xfrm>
      </p:grpSpPr>
      <p:grpSp>
        <p:nvGrpSpPr>
          <p:cNvPr id="178" name="Google Shape;178;p31"/>
          <p:cNvGrpSpPr/>
          <p:nvPr/>
        </p:nvGrpSpPr>
        <p:grpSpPr>
          <a:xfrm>
            <a:off x="3500203" y="-104622"/>
            <a:ext cx="5769348" cy="5951750"/>
            <a:chOff x="3458353" y="512653"/>
            <a:chExt cx="5769348" cy="5951750"/>
          </a:xfrm>
        </p:grpSpPr>
        <p:pic>
          <p:nvPicPr>
            <p:cNvPr id="179" name="Google Shape;179;p31"/>
            <p:cNvPicPr preferRelativeResize="0"/>
            <p:nvPr/>
          </p:nvPicPr>
          <p:blipFill rotWithShape="1">
            <a:blip r:embed="rId2">
              <a:alphaModFix amt="64000"/>
            </a:blip>
            <a:srcRect b="0" l="0" r="0" t="0"/>
            <a:stretch/>
          </p:blipFill>
          <p:spPr>
            <a:xfrm rot="-5400000">
              <a:off x="4778713" y="2015415"/>
              <a:ext cx="5951750" cy="2946226"/>
            </a:xfrm>
            <a:prstGeom prst="rect">
              <a:avLst/>
            </a:prstGeom>
            <a:noFill/>
            <a:ln>
              <a:noFill/>
            </a:ln>
          </p:spPr>
        </p:pic>
        <p:pic>
          <p:nvPicPr>
            <p:cNvPr id="180" name="Google Shape;180;p31"/>
            <p:cNvPicPr preferRelativeResize="0"/>
            <p:nvPr/>
          </p:nvPicPr>
          <p:blipFill rotWithShape="1">
            <a:blip r:embed="rId2">
              <a:alphaModFix amt="64000"/>
            </a:blip>
            <a:srcRect b="0" l="0" r="0" t="0"/>
            <a:stretch/>
          </p:blipFill>
          <p:spPr>
            <a:xfrm rot="-5400000">
              <a:off x="1955591" y="2015415"/>
              <a:ext cx="5951750" cy="2946226"/>
            </a:xfrm>
            <a:prstGeom prst="rect">
              <a:avLst/>
            </a:prstGeom>
            <a:noFill/>
            <a:ln>
              <a:noFill/>
            </a:ln>
          </p:spPr>
        </p:pic>
      </p:grpSp>
      <p:sp>
        <p:nvSpPr>
          <p:cNvPr id="181" name="Google Shape;181;p31"/>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p:txBody>
      </p:sp>
      <p:sp>
        <p:nvSpPr>
          <p:cNvPr id="182" name="Google Shape;182;p31"/>
          <p:cNvSpPr/>
          <p:nvPr/>
        </p:nvSpPr>
        <p:spPr>
          <a:xfrm flipH="1">
            <a:off x="504050" y="1576800"/>
            <a:ext cx="7212600" cy="1140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1"/>
          <p:cNvSpPr/>
          <p:nvPr/>
        </p:nvSpPr>
        <p:spPr>
          <a:xfrm rot="5400000">
            <a:off x="122857" y="1957800"/>
            <a:ext cx="8751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1"/>
          <p:cNvSpPr/>
          <p:nvPr/>
        </p:nvSpPr>
        <p:spPr>
          <a:xfrm rot="5400000">
            <a:off x="6811700" y="785700"/>
            <a:ext cx="16968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1"/>
          <p:cNvPicPr preferRelativeResize="0"/>
          <p:nvPr/>
        </p:nvPicPr>
        <p:blipFill rotWithShape="1">
          <a:blip r:embed="rId3">
            <a:alphaModFix/>
          </a:blip>
          <a:srcRect b="0" l="0" r="0" t="0"/>
          <a:stretch/>
        </p:blipFill>
        <p:spPr>
          <a:xfrm>
            <a:off x="7400354" y="4458500"/>
            <a:ext cx="1338247" cy="2909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1">
  <p:cSld name="TITLE_2_1_1_3">
    <p:bg>
      <p:bgPr>
        <a:solidFill>
          <a:srgbClr val="FFFFFF"/>
        </a:solidFill>
      </p:bgPr>
    </p:bg>
    <p:spTree>
      <p:nvGrpSpPr>
        <p:cNvPr id="23" name="Shape 23"/>
        <p:cNvGrpSpPr/>
        <p:nvPr/>
      </p:nvGrpSpPr>
      <p:grpSpPr>
        <a:xfrm>
          <a:off x="0" y="0"/>
          <a:ext cx="0" cy="0"/>
          <a:chOff x="0" y="0"/>
          <a:chExt cx="0" cy="0"/>
        </a:xfrm>
      </p:grpSpPr>
      <p:grpSp>
        <p:nvGrpSpPr>
          <p:cNvPr id="24" name="Google Shape;24;p4"/>
          <p:cNvGrpSpPr/>
          <p:nvPr/>
        </p:nvGrpSpPr>
        <p:grpSpPr>
          <a:xfrm>
            <a:off x="384048" y="0"/>
            <a:ext cx="2222100" cy="1115399"/>
            <a:chOff x="2500250" y="2823612"/>
            <a:chExt cx="2222100" cy="1115399"/>
          </a:xfrm>
        </p:grpSpPr>
        <p:sp>
          <p:nvSpPr>
            <p:cNvPr id="25" name="Google Shape;25;p4"/>
            <p:cNvSpPr/>
            <p:nvPr/>
          </p:nvSpPr>
          <p:spPr>
            <a:xfrm flipH="1">
              <a:off x="2500250" y="3271500"/>
              <a:ext cx="2222100" cy="91500"/>
            </a:xfrm>
            <a:prstGeom prst="rect">
              <a:avLst/>
            </a:prstGeom>
            <a:gradFill>
              <a:gsLst>
                <a:gs pos="0">
                  <a:srgbClr val="25A8E1"/>
                </a:gs>
                <a:gs pos="100000">
                  <a:srgbClr val="29378F"/>
                </a:gs>
              </a:gsLst>
              <a:lin ang="2700006"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
            <p:cNvSpPr/>
            <p:nvPr/>
          </p:nvSpPr>
          <p:spPr>
            <a:xfrm rot="5400000">
              <a:off x="2212250" y="3559511"/>
              <a:ext cx="667500" cy="91500"/>
            </a:xfrm>
            <a:prstGeom prst="rect">
              <a:avLst/>
            </a:prstGeom>
            <a:solidFill>
              <a:srgbClr val="29378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
            <p:cNvSpPr/>
            <p:nvPr/>
          </p:nvSpPr>
          <p:spPr>
            <a:xfrm rot="5400000">
              <a:off x="4406890" y="3047562"/>
              <a:ext cx="539400" cy="91500"/>
            </a:xfrm>
            <a:prstGeom prst="rect">
              <a:avLst/>
            </a:prstGeom>
            <a:gradFill>
              <a:gsLst>
                <a:gs pos="0">
                  <a:srgbClr val="29378F"/>
                </a:gs>
                <a:gs pos="100000">
                  <a:srgbClr val="25A8E1"/>
                </a:gs>
              </a:gsLst>
              <a:lin ang="2700006"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 name="Google Shape;28;p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rgbClr val="000000"/>
              </a:buClr>
              <a:buSzPts val="2000"/>
              <a:buFont typeface="Montserrat Black"/>
              <a:buNone/>
              <a:defRPr sz="2000">
                <a:solidFill>
                  <a:srgbClr val="000000"/>
                </a:solidFill>
                <a:latin typeface="Montserrat Black"/>
                <a:ea typeface="Montserrat Black"/>
                <a:cs typeface="Montserrat Black"/>
                <a:sym typeface="Montserrat Black"/>
              </a:defRPr>
            </a:lvl1pPr>
            <a:lvl2pPr lvl="1" algn="l">
              <a:lnSpc>
                <a:spcPct val="100000"/>
              </a:lnSpc>
              <a:spcBef>
                <a:spcPts val="0"/>
              </a:spcBef>
              <a:spcAft>
                <a:spcPts val="0"/>
              </a:spcAft>
              <a:buClr>
                <a:srgbClr val="000000"/>
              </a:buClr>
              <a:buSzPts val="2400"/>
              <a:buNone/>
              <a:defRPr sz="2400">
                <a:solidFill>
                  <a:srgbClr val="000000"/>
                </a:solidFill>
              </a:defRPr>
            </a:lvl2pPr>
            <a:lvl3pPr lvl="2" algn="l">
              <a:lnSpc>
                <a:spcPct val="100000"/>
              </a:lnSpc>
              <a:spcBef>
                <a:spcPts val="0"/>
              </a:spcBef>
              <a:spcAft>
                <a:spcPts val="0"/>
              </a:spcAft>
              <a:buClr>
                <a:srgbClr val="000000"/>
              </a:buClr>
              <a:buSzPts val="2400"/>
              <a:buNone/>
              <a:defRPr sz="2400">
                <a:solidFill>
                  <a:srgbClr val="000000"/>
                </a:solidFill>
              </a:defRPr>
            </a:lvl3pPr>
            <a:lvl4pPr lvl="3" algn="l">
              <a:lnSpc>
                <a:spcPct val="100000"/>
              </a:lnSpc>
              <a:spcBef>
                <a:spcPts val="0"/>
              </a:spcBef>
              <a:spcAft>
                <a:spcPts val="0"/>
              </a:spcAft>
              <a:buClr>
                <a:srgbClr val="000000"/>
              </a:buClr>
              <a:buSzPts val="2400"/>
              <a:buNone/>
              <a:defRPr sz="2400">
                <a:solidFill>
                  <a:srgbClr val="000000"/>
                </a:solidFill>
              </a:defRPr>
            </a:lvl4pPr>
            <a:lvl5pPr lvl="4" algn="l">
              <a:lnSpc>
                <a:spcPct val="100000"/>
              </a:lnSpc>
              <a:spcBef>
                <a:spcPts val="0"/>
              </a:spcBef>
              <a:spcAft>
                <a:spcPts val="0"/>
              </a:spcAft>
              <a:buClr>
                <a:srgbClr val="000000"/>
              </a:buClr>
              <a:buSzPts val="2400"/>
              <a:buNone/>
              <a:defRPr sz="2400">
                <a:solidFill>
                  <a:srgbClr val="000000"/>
                </a:solidFill>
              </a:defRPr>
            </a:lvl5pPr>
            <a:lvl6pPr lvl="5" algn="l">
              <a:lnSpc>
                <a:spcPct val="100000"/>
              </a:lnSpc>
              <a:spcBef>
                <a:spcPts val="0"/>
              </a:spcBef>
              <a:spcAft>
                <a:spcPts val="0"/>
              </a:spcAft>
              <a:buClr>
                <a:srgbClr val="000000"/>
              </a:buClr>
              <a:buSzPts val="2400"/>
              <a:buNone/>
              <a:defRPr sz="2400">
                <a:solidFill>
                  <a:srgbClr val="000000"/>
                </a:solidFill>
              </a:defRPr>
            </a:lvl6pPr>
            <a:lvl7pPr lvl="6" algn="l">
              <a:lnSpc>
                <a:spcPct val="100000"/>
              </a:lnSpc>
              <a:spcBef>
                <a:spcPts val="0"/>
              </a:spcBef>
              <a:spcAft>
                <a:spcPts val="0"/>
              </a:spcAft>
              <a:buClr>
                <a:srgbClr val="000000"/>
              </a:buClr>
              <a:buSzPts val="2400"/>
              <a:buNone/>
              <a:defRPr sz="2400">
                <a:solidFill>
                  <a:srgbClr val="000000"/>
                </a:solidFill>
              </a:defRPr>
            </a:lvl7pPr>
            <a:lvl8pPr lvl="7" algn="l">
              <a:lnSpc>
                <a:spcPct val="100000"/>
              </a:lnSpc>
              <a:spcBef>
                <a:spcPts val="0"/>
              </a:spcBef>
              <a:spcAft>
                <a:spcPts val="0"/>
              </a:spcAft>
              <a:buClr>
                <a:srgbClr val="000000"/>
              </a:buClr>
              <a:buSzPts val="2400"/>
              <a:buNone/>
              <a:defRPr sz="2400">
                <a:solidFill>
                  <a:srgbClr val="000000"/>
                </a:solidFill>
              </a:defRPr>
            </a:lvl8pPr>
            <a:lvl9pPr lvl="8" algn="l">
              <a:lnSpc>
                <a:spcPct val="100000"/>
              </a:lnSpc>
              <a:spcBef>
                <a:spcPts val="0"/>
              </a:spcBef>
              <a:spcAft>
                <a:spcPts val="0"/>
              </a:spcAft>
              <a:buClr>
                <a:srgbClr val="000000"/>
              </a:buClr>
              <a:buSzPts val="2400"/>
              <a:buNone/>
              <a:defRPr sz="2400">
                <a:solidFill>
                  <a:srgbClr val="000000"/>
                </a:solidFill>
              </a:defRPr>
            </a:lvl9pPr>
          </a:lstStyle>
          <a:p/>
        </p:txBody>
      </p:sp>
      <p:sp>
        <p:nvSpPr>
          <p:cNvPr id="29" name="Google Shape;29;p4"/>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Clr>
                <a:srgbClr val="000000"/>
              </a:buClr>
              <a:buSzPts val="2700"/>
              <a:buNone/>
              <a:defRPr sz="1300">
                <a:solidFill>
                  <a:srgbClr val="000000"/>
                </a:solidFill>
                <a:latin typeface="Montserrat SemiBold"/>
                <a:ea typeface="Montserrat SemiBold"/>
                <a:cs typeface="Montserrat SemiBold"/>
                <a:sym typeface="Montserrat SemiBold"/>
              </a:defRPr>
            </a:lvl1pPr>
            <a:lvl2pPr lvl="1" algn="l">
              <a:lnSpc>
                <a:spcPct val="100000"/>
              </a:lnSpc>
              <a:spcBef>
                <a:spcPts val="0"/>
              </a:spcBef>
              <a:spcAft>
                <a:spcPts val="0"/>
              </a:spcAft>
              <a:buClr>
                <a:srgbClr val="000000"/>
              </a:buClr>
              <a:buSzPts val="2700"/>
              <a:buNone/>
              <a:defRPr>
                <a:solidFill>
                  <a:srgbClr val="000000"/>
                </a:solidFill>
              </a:defRPr>
            </a:lvl2pPr>
            <a:lvl3pPr lvl="2" algn="l">
              <a:lnSpc>
                <a:spcPct val="100000"/>
              </a:lnSpc>
              <a:spcBef>
                <a:spcPts val="0"/>
              </a:spcBef>
              <a:spcAft>
                <a:spcPts val="0"/>
              </a:spcAft>
              <a:buClr>
                <a:srgbClr val="000000"/>
              </a:buClr>
              <a:buSzPts val="2700"/>
              <a:buNone/>
              <a:defRPr>
                <a:solidFill>
                  <a:srgbClr val="000000"/>
                </a:solidFill>
              </a:defRPr>
            </a:lvl3pPr>
            <a:lvl4pPr lvl="3" algn="l">
              <a:lnSpc>
                <a:spcPct val="100000"/>
              </a:lnSpc>
              <a:spcBef>
                <a:spcPts val="0"/>
              </a:spcBef>
              <a:spcAft>
                <a:spcPts val="0"/>
              </a:spcAft>
              <a:buClr>
                <a:srgbClr val="000000"/>
              </a:buClr>
              <a:buSzPts val="2700"/>
              <a:buNone/>
              <a:defRPr>
                <a:solidFill>
                  <a:srgbClr val="000000"/>
                </a:solidFill>
              </a:defRPr>
            </a:lvl4pPr>
            <a:lvl5pPr lvl="4" algn="l">
              <a:lnSpc>
                <a:spcPct val="100000"/>
              </a:lnSpc>
              <a:spcBef>
                <a:spcPts val="0"/>
              </a:spcBef>
              <a:spcAft>
                <a:spcPts val="0"/>
              </a:spcAft>
              <a:buClr>
                <a:srgbClr val="000000"/>
              </a:buClr>
              <a:buSzPts val="2700"/>
              <a:buNone/>
              <a:defRPr>
                <a:solidFill>
                  <a:srgbClr val="000000"/>
                </a:solidFill>
              </a:defRPr>
            </a:lvl5pPr>
            <a:lvl6pPr lvl="5" algn="l">
              <a:lnSpc>
                <a:spcPct val="100000"/>
              </a:lnSpc>
              <a:spcBef>
                <a:spcPts val="0"/>
              </a:spcBef>
              <a:spcAft>
                <a:spcPts val="0"/>
              </a:spcAft>
              <a:buClr>
                <a:srgbClr val="000000"/>
              </a:buClr>
              <a:buSzPts val="1900"/>
              <a:buNone/>
              <a:defRPr>
                <a:solidFill>
                  <a:srgbClr val="000000"/>
                </a:solidFill>
              </a:defRPr>
            </a:lvl6pPr>
            <a:lvl7pPr lvl="6" algn="l">
              <a:lnSpc>
                <a:spcPct val="100000"/>
              </a:lnSpc>
              <a:spcBef>
                <a:spcPts val="0"/>
              </a:spcBef>
              <a:spcAft>
                <a:spcPts val="0"/>
              </a:spcAft>
              <a:buClr>
                <a:srgbClr val="000000"/>
              </a:buClr>
              <a:buSzPts val="2700"/>
              <a:buNone/>
              <a:defRPr>
                <a:solidFill>
                  <a:srgbClr val="000000"/>
                </a:solidFill>
              </a:defRPr>
            </a:lvl7pPr>
            <a:lvl8pPr lvl="7" algn="l">
              <a:lnSpc>
                <a:spcPct val="100000"/>
              </a:lnSpc>
              <a:spcBef>
                <a:spcPts val="0"/>
              </a:spcBef>
              <a:spcAft>
                <a:spcPts val="0"/>
              </a:spcAft>
              <a:buClr>
                <a:srgbClr val="000000"/>
              </a:buClr>
              <a:buSzPts val="2700"/>
              <a:buNone/>
              <a:defRPr>
                <a:solidFill>
                  <a:srgbClr val="000000"/>
                </a:solidFill>
              </a:defRPr>
            </a:lvl8pPr>
            <a:lvl9pPr lvl="8" algn="l">
              <a:lnSpc>
                <a:spcPct val="100000"/>
              </a:lnSpc>
              <a:spcBef>
                <a:spcPts val="0"/>
              </a:spcBef>
              <a:spcAft>
                <a:spcPts val="0"/>
              </a:spcAft>
              <a:buClr>
                <a:srgbClr val="000000"/>
              </a:buClr>
              <a:buSzPts val="2700"/>
              <a:buNone/>
              <a:defRPr>
                <a:solidFill>
                  <a:srgbClr val="000000"/>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1">
  <p:cSld name="TITLE_2_1_1_3">
    <p:bg>
      <p:bgPr>
        <a:solidFill>
          <a:srgbClr val="FFFFFF"/>
        </a:solidFill>
      </p:bgPr>
    </p:bg>
    <p:spTree>
      <p:nvGrpSpPr>
        <p:cNvPr id="186" name="Shape 186"/>
        <p:cNvGrpSpPr/>
        <p:nvPr/>
      </p:nvGrpSpPr>
      <p:grpSpPr>
        <a:xfrm>
          <a:off x="0" y="0"/>
          <a:ext cx="0" cy="0"/>
          <a:chOff x="0" y="0"/>
          <a:chExt cx="0" cy="0"/>
        </a:xfrm>
      </p:grpSpPr>
      <p:grpSp>
        <p:nvGrpSpPr>
          <p:cNvPr id="187" name="Google Shape;187;p32"/>
          <p:cNvGrpSpPr/>
          <p:nvPr/>
        </p:nvGrpSpPr>
        <p:grpSpPr>
          <a:xfrm>
            <a:off x="384048" y="0"/>
            <a:ext cx="2222100" cy="1115399"/>
            <a:chOff x="2500250" y="2823612"/>
            <a:chExt cx="2222100" cy="1115399"/>
          </a:xfrm>
        </p:grpSpPr>
        <p:sp>
          <p:nvSpPr>
            <p:cNvPr id="188" name="Google Shape;188;p32"/>
            <p:cNvSpPr/>
            <p:nvPr/>
          </p:nvSpPr>
          <p:spPr>
            <a:xfrm flipH="1">
              <a:off x="2500250" y="3271500"/>
              <a:ext cx="2222100" cy="91500"/>
            </a:xfrm>
            <a:prstGeom prst="rect">
              <a:avLst/>
            </a:prstGeom>
            <a:gradFill>
              <a:gsLst>
                <a:gs pos="0">
                  <a:srgbClr val="25A8E1"/>
                </a:gs>
                <a:gs pos="100000">
                  <a:srgbClr val="29378F"/>
                </a:gs>
              </a:gsLst>
              <a:lin ang="2700006"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2"/>
            <p:cNvSpPr/>
            <p:nvPr/>
          </p:nvSpPr>
          <p:spPr>
            <a:xfrm rot="5400000">
              <a:off x="2212250" y="3559511"/>
              <a:ext cx="667500" cy="91500"/>
            </a:xfrm>
            <a:prstGeom prst="rect">
              <a:avLst/>
            </a:prstGeom>
            <a:solidFill>
              <a:srgbClr val="29378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2"/>
            <p:cNvSpPr/>
            <p:nvPr/>
          </p:nvSpPr>
          <p:spPr>
            <a:xfrm rot="5400000">
              <a:off x="4406890" y="3047562"/>
              <a:ext cx="539400" cy="91500"/>
            </a:xfrm>
            <a:prstGeom prst="rect">
              <a:avLst/>
            </a:prstGeom>
            <a:gradFill>
              <a:gsLst>
                <a:gs pos="0">
                  <a:srgbClr val="29378F"/>
                </a:gs>
                <a:gs pos="100000">
                  <a:srgbClr val="25A8E1"/>
                </a:gs>
              </a:gsLst>
              <a:lin ang="2700006"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 name="Google Shape;191;p3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rgbClr val="000000"/>
              </a:buClr>
              <a:buSzPts val="2000"/>
              <a:buFont typeface="Montserrat Black"/>
              <a:buNone/>
              <a:defRPr sz="2000">
                <a:solidFill>
                  <a:srgbClr val="000000"/>
                </a:solidFill>
                <a:latin typeface="Montserrat Black"/>
                <a:ea typeface="Montserrat Black"/>
                <a:cs typeface="Montserrat Black"/>
                <a:sym typeface="Montserrat Black"/>
              </a:defRPr>
            </a:lvl1pPr>
            <a:lvl2pPr lvl="1" algn="l">
              <a:lnSpc>
                <a:spcPct val="100000"/>
              </a:lnSpc>
              <a:spcBef>
                <a:spcPts val="0"/>
              </a:spcBef>
              <a:spcAft>
                <a:spcPts val="0"/>
              </a:spcAft>
              <a:buClr>
                <a:srgbClr val="000000"/>
              </a:buClr>
              <a:buSzPts val="2400"/>
              <a:buNone/>
              <a:defRPr sz="2400">
                <a:solidFill>
                  <a:srgbClr val="000000"/>
                </a:solidFill>
              </a:defRPr>
            </a:lvl2pPr>
            <a:lvl3pPr lvl="2" algn="l">
              <a:lnSpc>
                <a:spcPct val="100000"/>
              </a:lnSpc>
              <a:spcBef>
                <a:spcPts val="0"/>
              </a:spcBef>
              <a:spcAft>
                <a:spcPts val="0"/>
              </a:spcAft>
              <a:buClr>
                <a:srgbClr val="000000"/>
              </a:buClr>
              <a:buSzPts val="2400"/>
              <a:buNone/>
              <a:defRPr sz="2400">
                <a:solidFill>
                  <a:srgbClr val="000000"/>
                </a:solidFill>
              </a:defRPr>
            </a:lvl3pPr>
            <a:lvl4pPr lvl="3" algn="l">
              <a:lnSpc>
                <a:spcPct val="100000"/>
              </a:lnSpc>
              <a:spcBef>
                <a:spcPts val="0"/>
              </a:spcBef>
              <a:spcAft>
                <a:spcPts val="0"/>
              </a:spcAft>
              <a:buClr>
                <a:srgbClr val="000000"/>
              </a:buClr>
              <a:buSzPts val="2400"/>
              <a:buNone/>
              <a:defRPr sz="2400">
                <a:solidFill>
                  <a:srgbClr val="000000"/>
                </a:solidFill>
              </a:defRPr>
            </a:lvl4pPr>
            <a:lvl5pPr lvl="4" algn="l">
              <a:lnSpc>
                <a:spcPct val="100000"/>
              </a:lnSpc>
              <a:spcBef>
                <a:spcPts val="0"/>
              </a:spcBef>
              <a:spcAft>
                <a:spcPts val="0"/>
              </a:spcAft>
              <a:buClr>
                <a:srgbClr val="000000"/>
              </a:buClr>
              <a:buSzPts val="2400"/>
              <a:buNone/>
              <a:defRPr sz="2400">
                <a:solidFill>
                  <a:srgbClr val="000000"/>
                </a:solidFill>
              </a:defRPr>
            </a:lvl5pPr>
            <a:lvl6pPr lvl="5" algn="l">
              <a:lnSpc>
                <a:spcPct val="100000"/>
              </a:lnSpc>
              <a:spcBef>
                <a:spcPts val="0"/>
              </a:spcBef>
              <a:spcAft>
                <a:spcPts val="0"/>
              </a:spcAft>
              <a:buClr>
                <a:srgbClr val="000000"/>
              </a:buClr>
              <a:buSzPts val="2400"/>
              <a:buNone/>
              <a:defRPr sz="2400">
                <a:solidFill>
                  <a:srgbClr val="000000"/>
                </a:solidFill>
              </a:defRPr>
            </a:lvl6pPr>
            <a:lvl7pPr lvl="6" algn="l">
              <a:lnSpc>
                <a:spcPct val="100000"/>
              </a:lnSpc>
              <a:spcBef>
                <a:spcPts val="0"/>
              </a:spcBef>
              <a:spcAft>
                <a:spcPts val="0"/>
              </a:spcAft>
              <a:buClr>
                <a:srgbClr val="000000"/>
              </a:buClr>
              <a:buSzPts val="2400"/>
              <a:buNone/>
              <a:defRPr sz="2400">
                <a:solidFill>
                  <a:srgbClr val="000000"/>
                </a:solidFill>
              </a:defRPr>
            </a:lvl7pPr>
            <a:lvl8pPr lvl="7" algn="l">
              <a:lnSpc>
                <a:spcPct val="100000"/>
              </a:lnSpc>
              <a:spcBef>
                <a:spcPts val="0"/>
              </a:spcBef>
              <a:spcAft>
                <a:spcPts val="0"/>
              </a:spcAft>
              <a:buClr>
                <a:srgbClr val="000000"/>
              </a:buClr>
              <a:buSzPts val="2400"/>
              <a:buNone/>
              <a:defRPr sz="2400">
                <a:solidFill>
                  <a:srgbClr val="000000"/>
                </a:solidFill>
              </a:defRPr>
            </a:lvl8pPr>
            <a:lvl9pPr lvl="8" algn="l">
              <a:lnSpc>
                <a:spcPct val="100000"/>
              </a:lnSpc>
              <a:spcBef>
                <a:spcPts val="0"/>
              </a:spcBef>
              <a:spcAft>
                <a:spcPts val="0"/>
              </a:spcAft>
              <a:buClr>
                <a:srgbClr val="000000"/>
              </a:buClr>
              <a:buSzPts val="2400"/>
              <a:buNone/>
              <a:defRPr sz="2400">
                <a:solidFill>
                  <a:srgbClr val="000000"/>
                </a:solidFill>
              </a:defRPr>
            </a:lvl9pPr>
          </a:lstStyle>
          <a:p/>
        </p:txBody>
      </p:sp>
      <p:sp>
        <p:nvSpPr>
          <p:cNvPr id="192" name="Google Shape;192;p32"/>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Clr>
                <a:srgbClr val="000000"/>
              </a:buClr>
              <a:buSzPts val="2700"/>
              <a:buNone/>
              <a:defRPr sz="1300">
                <a:solidFill>
                  <a:srgbClr val="000000"/>
                </a:solidFill>
                <a:latin typeface="Montserrat SemiBold"/>
                <a:ea typeface="Montserrat SemiBold"/>
                <a:cs typeface="Montserrat SemiBold"/>
                <a:sym typeface="Montserrat SemiBold"/>
              </a:defRPr>
            </a:lvl1pPr>
            <a:lvl2pPr lvl="1" algn="l">
              <a:lnSpc>
                <a:spcPct val="100000"/>
              </a:lnSpc>
              <a:spcBef>
                <a:spcPts val="0"/>
              </a:spcBef>
              <a:spcAft>
                <a:spcPts val="0"/>
              </a:spcAft>
              <a:buClr>
                <a:srgbClr val="000000"/>
              </a:buClr>
              <a:buSzPts val="2700"/>
              <a:buNone/>
              <a:defRPr>
                <a:solidFill>
                  <a:srgbClr val="000000"/>
                </a:solidFill>
              </a:defRPr>
            </a:lvl2pPr>
            <a:lvl3pPr lvl="2" algn="l">
              <a:lnSpc>
                <a:spcPct val="100000"/>
              </a:lnSpc>
              <a:spcBef>
                <a:spcPts val="0"/>
              </a:spcBef>
              <a:spcAft>
                <a:spcPts val="0"/>
              </a:spcAft>
              <a:buClr>
                <a:srgbClr val="000000"/>
              </a:buClr>
              <a:buSzPts val="2700"/>
              <a:buNone/>
              <a:defRPr>
                <a:solidFill>
                  <a:srgbClr val="000000"/>
                </a:solidFill>
              </a:defRPr>
            </a:lvl3pPr>
            <a:lvl4pPr lvl="3" algn="l">
              <a:lnSpc>
                <a:spcPct val="100000"/>
              </a:lnSpc>
              <a:spcBef>
                <a:spcPts val="0"/>
              </a:spcBef>
              <a:spcAft>
                <a:spcPts val="0"/>
              </a:spcAft>
              <a:buClr>
                <a:srgbClr val="000000"/>
              </a:buClr>
              <a:buSzPts val="2700"/>
              <a:buNone/>
              <a:defRPr>
                <a:solidFill>
                  <a:srgbClr val="000000"/>
                </a:solidFill>
              </a:defRPr>
            </a:lvl4pPr>
            <a:lvl5pPr lvl="4" algn="l">
              <a:lnSpc>
                <a:spcPct val="100000"/>
              </a:lnSpc>
              <a:spcBef>
                <a:spcPts val="0"/>
              </a:spcBef>
              <a:spcAft>
                <a:spcPts val="0"/>
              </a:spcAft>
              <a:buClr>
                <a:srgbClr val="000000"/>
              </a:buClr>
              <a:buSzPts val="2700"/>
              <a:buNone/>
              <a:defRPr>
                <a:solidFill>
                  <a:srgbClr val="000000"/>
                </a:solidFill>
              </a:defRPr>
            </a:lvl5pPr>
            <a:lvl6pPr lvl="5" algn="l">
              <a:lnSpc>
                <a:spcPct val="100000"/>
              </a:lnSpc>
              <a:spcBef>
                <a:spcPts val="0"/>
              </a:spcBef>
              <a:spcAft>
                <a:spcPts val="0"/>
              </a:spcAft>
              <a:buClr>
                <a:srgbClr val="000000"/>
              </a:buClr>
              <a:buSzPts val="1900"/>
              <a:buNone/>
              <a:defRPr>
                <a:solidFill>
                  <a:srgbClr val="000000"/>
                </a:solidFill>
              </a:defRPr>
            </a:lvl6pPr>
            <a:lvl7pPr lvl="6" algn="l">
              <a:lnSpc>
                <a:spcPct val="100000"/>
              </a:lnSpc>
              <a:spcBef>
                <a:spcPts val="0"/>
              </a:spcBef>
              <a:spcAft>
                <a:spcPts val="0"/>
              </a:spcAft>
              <a:buClr>
                <a:srgbClr val="000000"/>
              </a:buClr>
              <a:buSzPts val="2700"/>
              <a:buNone/>
              <a:defRPr>
                <a:solidFill>
                  <a:srgbClr val="000000"/>
                </a:solidFill>
              </a:defRPr>
            </a:lvl7pPr>
            <a:lvl8pPr lvl="7" algn="l">
              <a:lnSpc>
                <a:spcPct val="100000"/>
              </a:lnSpc>
              <a:spcBef>
                <a:spcPts val="0"/>
              </a:spcBef>
              <a:spcAft>
                <a:spcPts val="0"/>
              </a:spcAft>
              <a:buClr>
                <a:srgbClr val="000000"/>
              </a:buClr>
              <a:buSzPts val="2700"/>
              <a:buNone/>
              <a:defRPr>
                <a:solidFill>
                  <a:srgbClr val="000000"/>
                </a:solidFill>
              </a:defRPr>
            </a:lvl8pPr>
            <a:lvl9pPr lvl="8" algn="l">
              <a:lnSpc>
                <a:spcPct val="100000"/>
              </a:lnSpc>
              <a:spcBef>
                <a:spcPts val="0"/>
              </a:spcBef>
              <a:spcAft>
                <a:spcPts val="0"/>
              </a:spcAft>
              <a:buClr>
                <a:srgbClr val="000000"/>
              </a:buClr>
              <a:buSzPts val="2700"/>
              <a:buNone/>
              <a:defRPr>
                <a:solidFill>
                  <a:srgbClr val="000000"/>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TITLE_2_1_1_2">
    <p:bg>
      <p:bgPr>
        <a:solidFill>
          <a:srgbClr val="FFFFFF"/>
        </a:solidFill>
      </p:bgPr>
    </p:bg>
    <p:spTree>
      <p:nvGrpSpPr>
        <p:cNvPr id="193" name="Shape 193"/>
        <p:cNvGrpSpPr/>
        <p:nvPr/>
      </p:nvGrpSpPr>
      <p:grpSpPr>
        <a:xfrm>
          <a:off x="0" y="0"/>
          <a:ext cx="0" cy="0"/>
          <a:chOff x="0" y="0"/>
          <a:chExt cx="0" cy="0"/>
        </a:xfrm>
      </p:grpSpPr>
      <p:sp>
        <p:nvSpPr>
          <p:cNvPr id="194" name="Google Shape;194;p3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rgbClr val="FFFFFF"/>
              </a:buClr>
              <a:buSzPts val="2000"/>
              <a:buFont typeface="Montserrat Black"/>
              <a:buNone/>
              <a:defRPr sz="2000">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Clr>
                <a:srgbClr val="FFFFFF"/>
              </a:buClr>
              <a:buSzPts val="2400"/>
              <a:buNone/>
              <a:defRPr sz="2400">
                <a:solidFill>
                  <a:srgbClr val="FFFFFF"/>
                </a:solidFill>
              </a:defRPr>
            </a:lvl2pPr>
            <a:lvl3pPr lvl="2" algn="l">
              <a:lnSpc>
                <a:spcPct val="100000"/>
              </a:lnSpc>
              <a:spcBef>
                <a:spcPts val="0"/>
              </a:spcBef>
              <a:spcAft>
                <a:spcPts val="0"/>
              </a:spcAft>
              <a:buClr>
                <a:srgbClr val="FFFFFF"/>
              </a:buClr>
              <a:buSzPts val="2400"/>
              <a:buNone/>
              <a:defRPr sz="2400">
                <a:solidFill>
                  <a:srgbClr val="FFFFFF"/>
                </a:solidFill>
              </a:defRPr>
            </a:lvl3pPr>
            <a:lvl4pPr lvl="3" algn="l">
              <a:lnSpc>
                <a:spcPct val="100000"/>
              </a:lnSpc>
              <a:spcBef>
                <a:spcPts val="0"/>
              </a:spcBef>
              <a:spcAft>
                <a:spcPts val="0"/>
              </a:spcAft>
              <a:buClr>
                <a:srgbClr val="FFFFFF"/>
              </a:buClr>
              <a:buSzPts val="2400"/>
              <a:buNone/>
              <a:defRPr sz="2400">
                <a:solidFill>
                  <a:srgbClr val="FFFFFF"/>
                </a:solidFill>
              </a:defRPr>
            </a:lvl4pPr>
            <a:lvl5pPr lvl="4" algn="l">
              <a:lnSpc>
                <a:spcPct val="100000"/>
              </a:lnSpc>
              <a:spcBef>
                <a:spcPts val="0"/>
              </a:spcBef>
              <a:spcAft>
                <a:spcPts val="0"/>
              </a:spcAft>
              <a:buClr>
                <a:srgbClr val="FFFFFF"/>
              </a:buClr>
              <a:buSzPts val="2400"/>
              <a:buNone/>
              <a:defRPr sz="2400">
                <a:solidFill>
                  <a:srgbClr val="FFFFFF"/>
                </a:solidFill>
              </a:defRPr>
            </a:lvl5pPr>
            <a:lvl6pPr lvl="5" algn="l">
              <a:lnSpc>
                <a:spcPct val="100000"/>
              </a:lnSpc>
              <a:spcBef>
                <a:spcPts val="0"/>
              </a:spcBef>
              <a:spcAft>
                <a:spcPts val="0"/>
              </a:spcAft>
              <a:buClr>
                <a:srgbClr val="FFFFFF"/>
              </a:buClr>
              <a:buSzPts val="2400"/>
              <a:buNone/>
              <a:defRPr sz="2400">
                <a:solidFill>
                  <a:srgbClr val="FFFFFF"/>
                </a:solidFill>
              </a:defRPr>
            </a:lvl6pPr>
            <a:lvl7pPr lvl="6" algn="l">
              <a:lnSpc>
                <a:spcPct val="100000"/>
              </a:lnSpc>
              <a:spcBef>
                <a:spcPts val="0"/>
              </a:spcBef>
              <a:spcAft>
                <a:spcPts val="0"/>
              </a:spcAft>
              <a:buClr>
                <a:srgbClr val="FFFFFF"/>
              </a:buClr>
              <a:buSzPts val="2400"/>
              <a:buNone/>
              <a:defRPr sz="2400">
                <a:solidFill>
                  <a:srgbClr val="FFFFFF"/>
                </a:solidFill>
              </a:defRPr>
            </a:lvl7pPr>
            <a:lvl8pPr lvl="7" algn="l">
              <a:lnSpc>
                <a:spcPct val="100000"/>
              </a:lnSpc>
              <a:spcBef>
                <a:spcPts val="0"/>
              </a:spcBef>
              <a:spcAft>
                <a:spcPts val="0"/>
              </a:spcAft>
              <a:buClr>
                <a:srgbClr val="FFFFFF"/>
              </a:buClr>
              <a:buSzPts val="2400"/>
              <a:buNone/>
              <a:defRPr sz="2400">
                <a:solidFill>
                  <a:srgbClr val="FFFFFF"/>
                </a:solidFill>
              </a:defRPr>
            </a:lvl8pPr>
            <a:lvl9pPr lvl="8" algn="l">
              <a:lnSpc>
                <a:spcPct val="100000"/>
              </a:lnSpc>
              <a:spcBef>
                <a:spcPts val="0"/>
              </a:spcBef>
              <a:spcAft>
                <a:spcPts val="0"/>
              </a:spcAft>
              <a:buClr>
                <a:srgbClr val="FFFFFF"/>
              </a:buClr>
              <a:buSzPts val="2400"/>
              <a:buNone/>
              <a:defRPr sz="2400">
                <a:solidFill>
                  <a:srgbClr val="FFFFFF"/>
                </a:solidFill>
              </a:defRPr>
            </a:lvl9pPr>
          </a:lstStyle>
          <a:p/>
        </p:txBody>
      </p:sp>
      <p:sp>
        <p:nvSpPr>
          <p:cNvPr id="195" name="Google Shape;195;p33"/>
          <p:cNvSpPr txBox="1"/>
          <p:nvPr>
            <p:ph idx="1" type="body"/>
          </p:nvPr>
        </p:nvSpPr>
        <p:spPr>
          <a:xfrm>
            <a:off x="652700" y="1152487"/>
            <a:ext cx="26628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Clr>
                <a:srgbClr val="FFFFFF"/>
              </a:buClr>
              <a:buSzPts val="1500"/>
              <a:buNone/>
              <a:defRPr sz="1500">
                <a:solidFill>
                  <a:srgbClr val="FFFFFF"/>
                </a:solidFill>
              </a:defRPr>
            </a:lvl1pPr>
            <a:lvl2pPr indent="-228600" lvl="1" marL="914400" algn="l">
              <a:lnSpc>
                <a:spcPct val="100000"/>
              </a:lnSpc>
              <a:spcBef>
                <a:spcPts val="0"/>
              </a:spcBef>
              <a:spcAft>
                <a:spcPts val="0"/>
              </a:spcAft>
              <a:buClr>
                <a:srgbClr val="FFFFFF"/>
              </a:buClr>
              <a:buSzPts val="1500"/>
              <a:buNone/>
              <a:defRPr sz="1500">
                <a:solidFill>
                  <a:srgbClr val="FFFFFF"/>
                </a:solidFill>
              </a:defRPr>
            </a:lvl2pPr>
            <a:lvl3pPr indent="-228600" lvl="2" marL="1371600" algn="l">
              <a:lnSpc>
                <a:spcPct val="100000"/>
              </a:lnSpc>
              <a:spcBef>
                <a:spcPts val="0"/>
              </a:spcBef>
              <a:spcAft>
                <a:spcPts val="0"/>
              </a:spcAft>
              <a:buClr>
                <a:srgbClr val="FFFFFF"/>
              </a:buClr>
              <a:buSzPts val="1500"/>
              <a:buNone/>
              <a:defRPr sz="1500">
                <a:solidFill>
                  <a:srgbClr val="FFFFFF"/>
                </a:solidFill>
              </a:defRPr>
            </a:lvl3pPr>
            <a:lvl4pPr indent="-228600" lvl="3" marL="1828800" algn="l">
              <a:lnSpc>
                <a:spcPct val="100000"/>
              </a:lnSpc>
              <a:spcBef>
                <a:spcPts val="0"/>
              </a:spcBef>
              <a:spcAft>
                <a:spcPts val="0"/>
              </a:spcAft>
              <a:buClr>
                <a:srgbClr val="FFFFFF"/>
              </a:buClr>
              <a:buSzPts val="1500"/>
              <a:buNone/>
              <a:defRPr sz="1500">
                <a:solidFill>
                  <a:srgbClr val="FFFFFF"/>
                </a:solidFill>
              </a:defRPr>
            </a:lvl4pPr>
            <a:lvl5pPr indent="-228600" lvl="4" marL="2286000" algn="l">
              <a:lnSpc>
                <a:spcPct val="100000"/>
              </a:lnSpc>
              <a:spcBef>
                <a:spcPts val="0"/>
              </a:spcBef>
              <a:spcAft>
                <a:spcPts val="0"/>
              </a:spcAft>
              <a:buClr>
                <a:srgbClr val="FFFFFF"/>
              </a:buClr>
              <a:buSzPts val="1500"/>
              <a:buNone/>
              <a:defRPr sz="1500">
                <a:solidFill>
                  <a:srgbClr val="FFFFFF"/>
                </a:solidFill>
              </a:defRPr>
            </a:lvl5pPr>
            <a:lvl6pPr indent="-323850" lvl="5" marL="2743200" algn="l">
              <a:lnSpc>
                <a:spcPct val="100000"/>
              </a:lnSpc>
              <a:spcBef>
                <a:spcPts val="0"/>
              </a:spcBef>
              <a:spcAft>
                <a:spcPts val="0"/>
              </a:spcAft>
              <a:buClr>
                <a:srgbClr val="FFFFFF"/>
              </a:buClr>
              <a:buSzPts val="1500"/>
              <a:buChar char="•"/>
              <a:defRPr sz="1500">
                <a:solidFill>
                  <a:srgbClr val="FFFFFF"/>
                </a:solidFill>
              </a:defRPr>
            </a:lvl6pPr>
            <a:lvl7pPr indent="-323850" lvl="6" marL="3200400" algn="l">
              <a:lnSpc>
                <a:spcPct val="100000"/>
              </a:lnSpc>
              <a:spcBef>
                <a:spcPts val="0"/>
              </a:spcBef>
              <a:spcAft>
                <a:spcPts val="0"/>
              </a:spcAft>
              <a:buClr>
                <a:srgbClr val="FFFFFF"/>
              </a:buClr>
              <a:buSzPts val="1500"/>
              <a:buChar char="•"/>
              <a:defRPr sz="1500">
                <a:solidFill>
                  <a:srgbClr val="FFFFFF"/>
                </a:solidFill>
              </a:defRPr>
            </a:lvl7pPr>
            <a:lvl8pPr indent="-323850" lvl="7" marL="3657600" algn="l">
              <a:lnSpc>
                <a:spcPct val="100000"/>
              </a:lnSpc>
              <a:spcBef>
                <a:spcPts val="0"/>
              </a:spcBef>
              <a:spcAft>
                <a:spcPts val="0"/>
              </a:spcAft>
              <a:buClr>
                <a:srgbClr val="FFFFFF"/>
              </a:buClr>
              <a:buSzPts val="1500"/>
              <a:buChar char="•"/>
              <a:defRPr sz="1500">
                <a:solidFill>
                  <a:srgbClr val="FFFFFF"/>
                </a:solidFill>
              </a:defRPr>
            </a:lvl8pPr>
            <a:lvl9pPr indent="-323850" lvl="8" marL="4114800" algn="l">
              <a:lnSpc>
                <a:spcPct val="100000"/>
              </a:lnSpc>
              <a:spcBef>
                <a:spcPts val="0"/>
              </a:spcBef>
              <a:spcAft>
                <a:spcPts val="0"/>
              </a:spcAft>
              <a:buClr>
                <a:srgbClr val="FFFFFF"/>
              </a:buClr>
              <a:buSzPts val="1500"/>
              <a:buChar char="•"/>
              <a:defRPr sz="1500">
                <a:solidFill>
                  <a:srgbClr val="FFFFFF"/>
                </a:solidFill>
              </a:defRPr>
            </a:lvl9pPr>
          </a:lstStyle>
          <a:p/>
        </p:txBody>
      </p:sp>
      <p:sp>
        <p:nvSpPr>
          <p:cNvPr id="196" name="Google Shape;196;p33"/>
          <p:cNvSpPr txBox="1"/>
          <p:nvPr>
            <p:ph idx="2" type="body"/>
          </p:nvPr>
        </p:nvSpPr>
        <p:spPr>
          <a:xfrm>
            <a:off x="3411859" y="1152487"/>
            <a:ext cx="26628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Clr>
                <a:srgbClr val="FFFFFF"/>
              </a:buClr>
              <a:buSzPts val="1500"/>
              <a:buNone/>
              <a:defRPr sz="1500">
                <a:solidFill>
                  <a:srgbClr val="FFFFFF"/>
                </a:solidFill>
              </a:defRPr>
            </a:lvl1pPr>
            <a:lvl2pPr indent="-228600" lvl="1" marL="914400" algn="l">
              <a:lnSpc>
                <a:spcPct val="100000"/>
              </a:lnSpc>
              <a:spcBef>
                <a:spcPts val="0"/>
              </a:spcBef>
              <a:spcAft>
                <a:spcPts val="0"/>
              </a:spcAft>
              <a:buClr>
                <a:srgbClr val="FFFFFF"/>
              </a:buClr>
              <a:buSzPts val="1500"/>
              <a:buNone/>
              <a:defRPr sz="1500">
                <a:solidFill>
                  <a:srgbClr val="FFFFFF"/>
                </a:solidFill>
              </a:defRPr>
            </a:lvl2pPr>
            <a:lvl3pPr indent="-228600" lvl="2" marL="1371600" algn="l">
              <a:lnSpc>
                <a:spcPct val="100000"/>
              </a:lnSpc>
              <a:spcBef>
                <a:spcPts val="0"/>
              </a:spcBef>
              <a:spcAft>
                <a:spcPts val="0"/>
              </a:spcAft>
              <a:buClr>
                <a:srgbClr val="FFFFFF"/>
              </a:buClr>
              <a:buSzPts val="1500"/>
              <a:buNone/>
              <a:defRPr sz="1500">
                <a:solidFill>
                  <a:srgbClr val="FFFFFF"/>
                </a:solidFill>
              </a:defRPr>
            </a:lvl3pPr>
            <a:lvl4pPr indent="-228600" lvl="3" marL="1828800" algn="l">
              <a:lnSpc>
                <a:spcPct val="100000"/>
              </a:lnSpc>
              <a:spcBef>
                <a:spcPts val="0"/>
              </a:spcBef>
              <a:spcAft>
                <a:spcPts val="0"/>
              </a:spcAft>
              <a:buClr>
                <a:srgbClr val="FFFFFF"/>
              </a:buClr>
              <a:buSzPts val="1500"/>
              <a:buNone/>
              <a:defRPr sz="1500">
                <a:solidFill>
                  <a:srgbClr val="FFFFFF"/>
                </a:solidFill>
              </a:defRPr>
            </a:lvl4pPr>
            <a:lvl5pPr indent="-228600" lvl="4" marL="2286000" algn="l">
              <a:lnSpc>
                <a:spcPct val="100000"/>
              </a:lnSpc>
              <a:spcBef>
                <a:spcPts val="0"/>
              </a:spcBef>
              <a:spcAft>
                <a:spcPts val="0"/>
              </a:spcAft>
              <a:buClr>
                <a:srgbClr val="FFFFFF"/>
              </a:buClr>
              <a:buSzPts val="1500"/>
              <a:buNone/>
              <a:defRPr sz="1500">
                <a:solidFill>
                  <a:srgbClr val="FFFFFF"/>
                </a:solidFill>
              </a:defRPr>
            </a:lvl5pPr>
            <a:lvl6pPr indent="-323850" lvl="5" marL="2743200" algn="l">
              <a:lnSpc>
                <a:spcPct val="100000"/>
              </a:lnSpc>
              <a:spcBef>
                <a:spcPts val="0"/>
              </a:spcBef>
              <a:spcAft>
                <a:spcPts val="0"/>
              </a:spcAft>
              <a:buClr>
                <a:srgbClr val="FFFFFF"/>
              </a:buClr>
              <a:buSzPts val="1500"/>
              <a:buChar char="•"/>
              <a:defRPr sz="1500">
                <a:solidFill>
                  <a:srgbClr val="FFFFFF"/>
                </a:solidFill>
              </a:defRPr>
            </a:lvl6pPr>
            <a:lvl7pPr indent="-323850" lvl="6" marL="3200400" algn="l">
              <a:lnSpc>
                <a:spcPct val="100000"/>
              </a:lnSpc>
              <a:spcBef>
                <a:spcPts val="0"/>
              </a:spcBef>
              <a:spcAft>
                <a:spcPts val="0"/>
              </a:spcAft>
              <a:buClr>
                <a:srgbClr val="FFFFFF"/>
              </a:buClr>
              <a:buSzPts val="1500"/>
              <a:buChar char="•"/>
              <a:defRPr sz="1500">
                <a:solidFill>
                  <a:srgbClr val="FFFFFF"/>
                </a:solidFill>
              </a:defRPr>
            </a:lvl7pPr>
            <a:lvl8pPr indent="-323850" lvl="7" marL="3657600" algn="l">
              <a:lnSpc>
                <a:spcPct val="100000"/>
              </a:lnSpc>
              <a:spcBef>
                <a:spcPts val="0"/>
              </a:spcBef>
              <a:spcAft>
                <a:spcPts val="0"/>
              </a:spcAft>
              <a:buClr>
                <a:srgbClr val="FFFFFF"/>
              </a:buClr>
              <a:buSzPts val="1500"/>
              <a:buChar char="•"/>
              <a:defRPr sz="1500">
                <a:solidFill>
                  <a:srgbClr val="FFFFFF"/>
                </a:solidFill>
              </a:defRPr>
            </a:lvl8pPr>
            <a:lvl9pPr indent="-323850" lvl="8" marL="4114800" algn="l">
              <a:lnSpc>
                <a:spcPct val="100000"/>
              </a:lnSpc>
              <a:spcBef>
                <a:spcPts val="0"/>
              </a:spcBef>
              <a:spcAft>
                <a:spcPts val="0"/>
              </a:spcAft>
              <a:buClr>
                <a:srgbClr val="FFFFFF"/>
              </a:buClr>
              <a:buSzPts val="1500"/>
              <a:buChar char="•"/>
              <a:defRPr sz="1500">
                <a:solidFill>
                  <a:srgbClr val="FFFFFF"/>
                </a:solidFill>
              </a:defRPr>
            </a:lvl9pPr>
          </a:lstStyle>
          <a:p/>
        </p:txBody>
      </p:sp>
      <p:sp>
        <p:nvSpPr>
          <p:cNvPr id="197" name="Google Shape;197;p33"/>
          <p:cNvSpPr txBox="1"/>
          <p:nvPr>
            <p:ph idx="3" type="body"/>
          </p:nvPr>
        </p:nvSpPr>
        <p:spPr>
          <a:xfrm>
            <a:off x="6204335" y="1139150"/>
            <a:ext cx="26628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Clr>
                <a:srgbClr val="FFFFFF"/>
              </a:buClr>
              <a:buSzPts val="1500"/>
              <a:buNone/>
              <a:defRPr sz="1500">
                <a:solidFill>
                  <a:srgbClr val="FFFFFF"/>
                </a:solidFill>
              </a:defRPr>
            </a:lvl1pPr>
            <a:lvl2pPr indent="-228600" lvl="1" marL="914400" algn="l">
              <a:lnSpc>
                <a:spcPct val="100000"/>
              </a:lnSpc>
              <a:spcBef>
                <a:spcPts val="0"/>
              </a:spcBef>
              <a:spcAft>
                <a:spcPts val="0"/>
              </a:spcAft>
              <a:buClr>
                <a:srgbClr val="FFFFFF"/>
              </a:buClr>
              <a:buSzPts val="1500"/>
              <a:buNone/>
              <a:defRPr sz="1500">
                <a:solidFill>
                  <a:srgbClr val="FFFFFF"/>
                </a:solidFill>
              </a:defRPr>
            </a:lvl2pPr>
            <a:lvl3pPr indent="-228600" lvl="2" marL="1371600" algn="l">
              <a:lnSpc>
                <a:spcPct val="100000"/>
              </a:lnSpc>
              <a:spcBef>
                <a:spcPts val="0"/>
              </a:spcBef>
              <a:spcAft>
                <a:spcPts val="0"/>
              </a:spcAft>
              <a:buClr>
                <a:srgbClr val="FFFFFF"/>
              </a:buClr>
              <a:buSzPts val="1500"/>
              <a:buNone/>
              <a:defRPr sz="1500">
                <a:solidFill>
                  <a:srgbClr val="FFFFFF"/>
                </a:solidFill>
              </a:defRPr>
            </a:lvl3pPr>
            <a:lvl4pPr indent="-228600" lvl="3" marL="1828800" algn="l">
              <a:lnSpc>
                <a:spcPct val="100000"/>
              </a:lnSpc>
              <a:spcBef>
                <a:spcPts val="0"/>
              </a:spcBef>
              <a:spcAft>
                <a:spcPts val="0"/>
              </a:spcAft>
              <a:buClr>
                <a:srgbClr val="FFFFFF"/>
              </a:buClr>
              <a:buSzPts val="1500"/>
              <a:buNone/>
              <a:defRPr sz="1500">
                <a:solidFill>
                  <a:srgbClr val="FFFFFF"/>
                </a:solidFill>
              </a:defRPr>
            </a:lvl4pPr>
            <a:lvl5pPr indent="-228600" lvl="4" marL="2286000" algn="l">
              <a:lnSpc>
                <a:spcPct val="100000"/>
              </a:lnSpc>
              <a:spcBef>
                <a:spcPts val="0"/>
              </a:spcBef>
              <a:spcAft>
                <a:spcPts val="0"/>
              </a:spcAft>
              <a:buClr>
                <a:srgbClr val="FFFFFF"/>
              </a:buClr>
              <a:buSzPts val="1500"/>
              <a:buNone/>
              <a:defRPr sz="1500">
                <a:solidFill>
                  <a:srgbClr val="FFFFFF"/>
                </a:solidFill>
              </a:defRPr>
            </a:lvl5pPr>
            <a:lvl6pPr indent="-323850" lvl="5" marL="2743200" algn="l">
              <a:lnSpc>
                <a:spcPct val="100000"/>
              </a:lnSpc>
              <a:spcBef>
                <a:spcPts val="0"/>
              </a:spcBef>
              <a:spcAft>
                <a:spcPts val="0"/>
              </a:spcAft>
              <a:buClr>
                <a:srgbClr val="FFFFFF"/>
              </a:buClr>
              <a:buSzPts val="1500"/>
              <a:buChar char="•"/>
              <a:defRPr sz="1500">
                <a:solidFill>
                  <a:srgbClr val="FFFFFF"/>
                </a:solidFill>
              </a:defRPr>
            </a:lvl6pPr>
            <a:lvl7pPr indent="-323850" lvl="6" marL="3200400" algn="l">
              <a:lnSpc>
                <a:spcPct val="100000"/>
              </a:lnSpc>
              <a:spcBef>
                <a:spcPts val="0"/>
              </a:spcBef>
              <a:spcAft>
                <a:spcPts val="0"/>
              </a:spcAft>
              <a:buClr>
                <a:srgbClr val="FFFFFF"/>
              </a:buClr>
              <a:buSzPts val="1500"/>
              <a:buChar char="•"/>
              <a:defRPr sz="1500">
                <a:solidFill>
                  <a:srgbClr val="FFFFFF"/>
                </a:solidFill>
              </a:defRPr>
            </a:lvl7pPr>
            <a:lvl8pPr indent="-323850" lvl="7" marL="3657600" algn="l">
              <a:lnSpc>
                <a:spcPct val="100000"/>
              </a:lnSpc>
              <a:spcBef>
                <a:spcPts val="0"/>
              </a:spcBef>
              <a:spcAft>
                <a:spcPts val="0"/>
              </a:spcAft>
              <a:buClr>
                <a:srgbClr val="FFFFFF"/>
              </a:buClr>
              <a:buSzPts val="1500"/>
              <a:buChar char="•"/>
              <a:defRPr sz="1500">
                <a:solidFill>
                  <a:srgbClr val="FFFFFF"/>
                </a:solidFill>
              </a:defRPr>
            </a:lvl8pPr>
            <a:lvl9pPr indent="-323850" lvl="8" marL="4114800" algn="l">
              <a:lnSpc>
                <a:spcPct val="100000"/>
              </a:lnSpc>
              <a:spcBef>
                <a:spcPts val="0"/>
              </a:spcBef>
              <a:spcAft>
                <a:spcPts val="0"/>
              </a:spcAft>
              <a:buClr>
                <a:srgbClr val="FFFFFF"/>
              </a:buClr>
              <a:buSzPts val="1500"/>
              <a:buChar char="•"/>
              <a:defRPr sz="1500">
                <a:solidFill>
                  <a:srgbClr val="FFFFFF"/>
                </a:solidFill>
              </a:defRPr>
            </a:lvl9pPr>
          </a:lstStyle>
          <a:p/>
        </p:txBody>
      </p:sp>
      <p:sp>
        <p:nvSpPr>
          <p:cNvPr id="198" name="Google Shape;198;p33"/>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3"/>
          <p:cNvSpPr/>
          <p:nvPr/>
        </p:nvSpPr>
        <p:spPr>
          <a:xfrm rot="5400000">
            <a:off x="115550" y="648650"/>
            <a:ext cx="648600" cy="114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3"/>
          <p:cNvSpPr/>
          <p:nvPr/>
        </p:nvSpPr>
        <p:spPr>
          <a:xfrm>
            <a:off x="-76200" y="915950"/>
            <a:ext cx="573000" cy="114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AND_BODY_1">
    <p:bg>
      <p:bgPr>
        <a:gradFill>
          <a:gsLst>
            <a:gs pos="0">
              <a:schemeClr val="accent1"/>
            </a:gs>
            <a:gs pos="100000">
              <a:schemeClr val="accent2"/>
            </a:gs>
          </a:gsLst>
          <a:lin ang="0" scaled="0"/>
        </a:gradFill>
      </p:bgPr>
    </p:bg>
    <p:spTree>
      <p:nvGrpSpPr>
        <p:cNvPr id="201" name="Shape 201"/>
        <p:cNvGrpSpPr/>
        <p:nvPr/>
      </p:nvGrpSpPr>
      <p:grpSpPr>
        <a:xfrm>
          <a:off x="0" y="0"/>
          <a:ext cx="0" cy="0"/>
          <a:chOff x="0" y="0"/>
          <a:chExt cx="0" cy="0"/>
        </a:xfrm>
      </p:grpSpPr>
      <p:sp>
        <p:nvSpPr>
          <p:cNvPr id="202" name="Google Shape;202;p34"/>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p:txBody>
      </p:sp>
      <p:grpSp>
        <p:nvGrpSpPr>
          <p:cNvPr id="203" name="Google Shape;203;p34"/>
          <p:cNvGrpSpPr/>
          <p:nvPr/>
        </p:nvGrpSpPr>
        <p:grpSpPr>
          <a:xfrm>
            <a:off x="3500203" y="-104622"/>
            <a:ext cx="5769348" cy="5951750"/>
            <a:chOff x="3458353" y="512653"/>
            <a:chExt cx="5769348" cy="5951750"/>
          </a:xfrm>
        </p:grpSpPr>
        <p:pic>
          <p:nvPicPr>
            <p:cNvPr id="204" name="Google Shape;204;p34"/>
            <p:cNvPicPr preferRelativeResize="0"/>
            <p:nvPr/>
          </p:nvPicPr>
          <p:blipFill rotWithShape="1">
            <a:blip r:embed="rId2">
              <a:alphaModFix amt="64000"/>
            </a:blip>
            <a:srcRect b="0" l="0" r="0" t="0"/>
            <a:stretch/>
          </p:blipFill>
          <p:spPr>
            <a:xfrm rot="-5400000">
              <a:off x="4778713" y="2015415"/>
              <a:ext cx="5951750" cy="2946226"/>
            </a:xfrm>
            <a:prstGeom prst="rect">
              <a:avLst/>
            </a:prstGeom>
            <a:noFill/>
            <a:ln>
              <a:noFill/>
            </a:ln>
          </p:spPr>
        </p:pic>
        <p:pic>
          <p:nvPicPr>
            <p:cNvPr id="205" name="Google Shape;205;p34"/>
            <p:cNvPicPr preferRelativeResize="0"/>
            <p:nvPr/>
          </p:nvPicPr>
          <p:blipFill rotWithShape="1">
            <a:blip r:embed="rId2">
              <a:alphaModFix amt="64000"/>
            </a:blip>
            <a:srcRect b="0" l="0" r="0" t="0"/>
            <a:stretch/>
          </p:blipFill>
          <p:spPr>
            <a:xfrm rot="-5400000">
              <a:off x="1955591" y="2015415"/>
              <a:ext cx="5951750" cy="2946226"/>
            </a:xfrm>
            <a:prstGeom prst="rect">
              <a:avLst/>
            </a:prstGeom>
            <a:noFill/>
            <a:ln>
              <a:noFill/>
            </a:ln>
          </p:spPr>
        </p:pic>
      </p:grpSp>
      <p:sp>
        <p:nvSpPr>
          <p:cNvPr id="206" name="Google Shape;206;p34"/>
          <p:cNvSpPr/>
          <p:nvPr/>
        </p:nvSpPr>
        <p:spPr>
          <a:xfrm flipH="1">
            <a:off x="504050" y="1576800"/>
            <a:ext cx="72126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4"/>
          <p:cNvSpPr/>
          <p:nvPr/>
        </p:nvSpPr>
        <p:spPr>
          <a:xfrm rot="5400000">
            <a:off x="122857" y="1957800"/>
            <a:ext cx="8751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4"/>
          <p:cNvSpPr/>
          <p:nvPr/>
        </p:nvSpPr>
        <p:spPr>
          <a:xfrm rot="5400000">
            <a:off x="6811700" y="785700"/>
            <a:ext cx="16968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9" name="Google Shape;209;p34"/>
          <p:cNvPicPr preferRelativeResize="0"/>
          <p:nvPr/>
        </p:nvPicPr>
        <p:blipFill rotWithShape="1">
          <a:blip r:embed="rId3">
            <a:alphaModFix/>
          </a:blip>
          <a:srcRect b="0" l="0" r="0" t="0"/>
          <a:stretch/>
        </p:blipFill>
        <p:spPr>
          <a:xfrm>
            <a:off x="7400354" y="4458500"/>
            <a:ext cx="1338247" cy="290925"/>
          </a:xfrm>
          <a:prstGeom prst="rect">
            <a:avLst/>
          </a:prstGeom>
          <a:noFill/>
          <a:ln>
            <a:noFill/>
          </a:ln>
        </p:spPr>
      </p:pic>
      <p:pic>
        <p:nvPicPr>
          <p:cNvPr id="210" name="Google Shape;210;p34"/>
          <p:cNvPicPr preferRelativeResize="0"/>
          <p:nvPr/>
        </p:nvPicPr>
        <p:blipFill rotWithShape="1">
          <a:blip r:embed="rId4">
            <a:alphaModFix/>
          </a:blip>
          <a:srcRect b="28969" l="7347" r="7611" t="32547"/>
          <a:stretch/>
        </p:blipFill>
        <p:spPr>
          <a:xfrm>
            <a:off x="288000" y="4389675"/>
            <a:ext cx="2088003" cy="4285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Gradient" type="tx">
  <p:cSld name="TITLE_AND_BODY">
    <p:bg>
      <p:bgPr>
        <a:gradFill>
          <a:gsLst>
            <a:gs pos="0">
              <a:schemeClr val="accent1"/>
            </a:gs>
            <a:gs pos="100000">
              <a:schemeClr val="accent2"/>
            </a:gs>
          </a:gsLst>
          <a:lin ang="0" scaled="0"/>
        </a:gradFill>
      </p:bgPr>
    </p:bg>
    <p:spTree>
      <p:nvGrpSpPr>
        <p:cNvPr id="211" name="Shape 211"/>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Gradient">
  <p:cSld name="TITLE_AND_BODY_5">
    <p:bg>
      <p:bgPr>
        <a:gradFill>
          <a:gsLst>
            <a:gs pos="0">
              <a:srgbClr val="25A8E1"/>
            </a:gs>
            <a:gs pos="100000">
              <a:srgbClr val="29378F"/>
            </a:gs>
          </a:gsLst>
          <a:lin ang="2698631" scaled="0"/>
        </a:gradFill>
      </p:bgPr>
    </p:bg>
    <p:spTree>
      <p:nvGrpSpPr>
        <p:cNvPr id="212" name="Shape 212"/>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type="title">
  <p:cSld name="TITLE">
    <p:bg>
      <p:bgPr>
        <a:solidFill>
          <a:srgbClr val="000000"/>
        </a:solidFill>
      </p:bgPr>
    </p:bg>
    <p:spTree>
      <p:nvGrpSpPr>
        <p:cNvPr id="213" name="Shape 21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ontent slide">
  <p:cSld name="TITLE_2">
    <p:bg>
      <p:bgPr>
        <a:gradFill>
          <a:gsLst>
            <a:gs pos="0">
              <a:srgbClr val="25A8E1"/>
            </a:gs>
            <a:gs pos="100000">
              <a:srgbClr val="29378F"/>
            </a:gs>
          </a:gsLst>
          <a:lin ang="2698631" scaled="0"/>
        </a:gradFill>
      </p:bgPr>
    </p:bg>
    <p:spTree>
      <p:nvGrpSpPr>
        <p:cNvPr id="214" name="Shape 214"/>
        <p:cNvGrpSpPr/>
        <p:nvPr/>
      </p:nvGrpSpPr>
      <p:grpSpPr>
        <a:xfrm>
          <a:off x="0" y="0"/>
          <a:ext cx="0" cy="0"/>
          <a:chOff x="0" y="0"/>
          <a:chExt cx="0" cy="0"/>
        </a:xfrm>
      </p:grpSpPr>
      <p:sp>
        <p:nvSpPr>
          <p:cNvPr id="215" name="Google Shape;215;p38"/>
          <p:cNvSpPr/>
          <p:nvPr/>
        </p:nvSpPr>
        <p:spPr>
          <a:xfrm flipH="1">
            <a:off x="382825" y="457550"/>
            <a:ext cx="7800600" cy="114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8"/>
          <p:cNvSpPr/>
          <p:nvPr/>
        </p:nvSpPr>
        <p:spPr>
          <a:xfrm rot="5400000">
            <a:off x="166850" y="673550"/>
            <a:ext cx="546000" cy="114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18" name="Google Shape;218;p38"/>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219" name="Google Shape;219;p38"/>
          <p:cNvSpPr/>
          <p:nvPr/>
        </p:nvSpPr>
        <p:spPr>
          <a:xfrm rot="5400000">
            <a:off x="7840675" y="228750"/>
            <a:ext cx="571500" cy="114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p:cSld name="TITLE_2_1">
    <p:bg>
      <p:bgPr>
        <a:gradFill>
          <a:gsLst>
            <a:gs pos="0">
              <a:schemeClr val="accent1"/>
            </a:gs>
            <a:gs pos="100000">
              <a:schemeClr val="accent2"/>
            </a:gs>
          </a:gsLst>
          <a:lin ang="0" scaled="0"/>
        </a:gradFill>
      </p:bgPr>
    </p:bg>
    <p:spTree>
      <p:nvGrpSpPr>
        <p:cNvPr id="220" name="Shape 220"/>
        <p:cNvGrpSpPr/>
        <p:nvPr/>
      </p:nvGrpSpPr>
      <p:grpSpPr>
        <a:xfrm>
          <a:off x="0" y="0"/>
          <a:ext cx="0" cy="0"/>
          <a:chOff x="0" y="0"/>
          <a:chExt cx="0" cy="0"/>
        </a:xfrm>
      </p:grpSpPr>
      <p:sp>
        <p:nvSpPr>
          <p:cNvPr id="221" name="Google Shape;221;p39"/>
          <p:cNvSpPr/>
          <p:nvPr/>
        </p:nvSpPr>
        <p:spPr>
          <a:xfrm flipH="1">
            <a:off x="382875" y="457550"/>
            <a:ext cx="88758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9"/>
          <p:cNvSpPr/>
          <p:nvPr/>
        </p:nvSpPr>
        <p:spPr>
          <a:xfrm rot="5400000">
            <a:off x="166850" y="673550"/>
            <a:ext cx="5460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4" name="Google Shape;224;p39"/>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p:cSld name="TITLE_2_1_1">
    <p:bg>
      <p:bgPr>
        <a:solidFill>
          <a:srgbClr val="000000"/>
        </a:solidFill>
      </p:bgPr>
    </p:bg>
    <p:spTree>
      <p:nvGrpSpPr>
        <p:cNvPr id="225" name="Shape 225"/>
        <p:cNvGrpSpPr/>
        <p:nvPr/>
      </p:nvGrpSpPr>
      <p:grpSpPr>
        <a:xfrm>
          <a:off x="0" y="0"/>
          <a:ext cx="0" cy="0"/>
          <a:chOff x="0" y="0"/>
          <a:chExt cx="0" cy="0"/>
        </a:xfrm>
      </p:grpSpPr>
      <p:sp>
        <p:nvSpPr>
          <p:cNvPr id="226" name="Google Shape;226;p4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7" name="Google Shape;227;p4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40"/>
          <p:cNvSpPr/>
          <p:nvPr/>
        </p:nvSpPr>
        <p:spPr>
          <a:xfrm rot="5400000">
            <a:off x="94753" y="740237"/>
            <a:ext cx="6720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0"/>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0"/>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1">
  <p:cSld name="TITLE_2_1_1_2_1">
    <p:bg>
      <p:bgPr>
        <a:solidFill>
          <a:srgbClr val="000000"/>
        </a:solidFill>
      </p:bgPr>
    </p:bg>
    <p:spTree>
      <p:nvGrpSpPr>
        <p:cNvPr id="231" name="Shape 231"/>
        <p:cNvGrpSpPr/>
        <p:nvPr/>
      </p:nvGrpSpPr>
      <p:grpSpPr>
        <a:xfrm>
          <a:off x="0" y="0"/>
          <a:ext cx="0" cy="0"/>
          <a:chOff x="0" y="0"/>
          <a:chExt cx="0" cy="0"/>
        </a:xfrm>
      </p:grpSpPr>
      <p:sp>
        <p:nvSpPr>
          <p:cNvPr id="232" name="Google Shape;232;p4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33" name="Google Shape;233;p41"/>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1"/>
          <p:cNvSpPr/>
          <p:nvPr/>
        </p:nvSpPr>
        <p:spPr>
          <a:xfrm rot="5400000">
            <a:off x="39350" y="648650"/>
            <a:ext cx="648600" cy="114000"/>
          </a:xfrm>
          <a:prstGeom prst="rect">
            <a:avLst/>
          </a:prstGeom>
          <a:solidFill>
            <a:srgbClr val="293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1"/>
          <p:cNvSpPr/>
          <p:nvPr/>
        </p:nvSpPr>
        <p:spPr>
          <a:xfrm>
            <a:off x="-152400" y="915950"/>
            <a:ext cx="573000" cy="114000"/>
          </a:xfrm>
          <a:prstGeom prst="rect">
            <a:avLst/>
          </a:prstGeom>
          <a:solidFill>
            <a:srgbClr val="293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idx="1" type="body"/>
          </p:nvPr>
        </p:nvSpPr>
        <p:spPr>
          <a:xfrm>
            <a:off x="652700" y="1152487"/>
            <a:ext cx="26628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237" name="Google Shape;237;p41"/>
          <p:cNvSpPr txBox="1"/>
          <p:nvPr>
            <p:ph idx="2" type="body"/>
          </p:nvPr>
        </p:nvSpPr>
        <p:spPr>
          <a:xfrm>
            <a:off x="3411859" y="1152487"/>
            <a:ext cx="26628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238" name="Google Shape;238;p41"/>
          <p:cNvSpPr txBox="1"/>
          <p:nvPr>
            <p:ph idx="3" type="body"/>
          </p:nvPr>
        </p:nvSpPr>
        <p:spPr>
          <a:xfrm>
            <a:off x="6204335" y="1139150"/>
            <a:ext cx="26628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TITLE_2_1_1_2">
    <p:bg>
      <p:bgPr>
        <a:solidFill>
          <a:srgbClr val="FFFFFF"/>
        </a:solidFill>
      </p:bgPr>
    </p:bg>
    <p:spTree>
      <p:nvGrpSpPr>
        <p:cNvPr id="30" name="Shape 30"/>
        <p:cNvGrpSpPr/>
        <p:nvPr/>
      </p:nvGrpSpPr>
      <p:grpSpPr>
        <a:xfrm>
          <a:off x="0" y="0"/>
          <a:ext cx="0" cy="0"/>
          <a:chOff x="0" y="0"/>
          <a:chExt cx="0" cy="0"/>
        </a:xfrm>
      </p:grpSpPr>
      <p:sp>
        <p:nvSpPr>
          <p:cNvPr id="31" name="Google Shape;31;p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rgbClr val="FFFFFF"/>
              </a:buClr>
              <a:buSzPts val="2000"/>
              <a:buFont typeface="Montserrat Black"/>
              <a:buNone/>
              <a:defRPr sz="2000">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Clr>
                <a:srgbClr val="FFFFFF"/>
              </a:buClr>
              <a:buSzPts val="2400"/>
              <a:buNone/>
              <a:defRPr sz="2400">
                <a:solidFill>
                  <a:srgbClr val="FFFFFF"/>
                </a:solidFill>
              </a:defRPr>
            </a:lvl2pPr>
            <a:lvl3pPr lvl="2" algn="l">
              <a:lnSpc>
                <a:spcPct val="100000"/>
              </a:lnSpc>
              <a:spcBef>
                <a:spcPts val="0"/>
              </a:spcBef>
              <a:spcAft>
                <a:spcPts val="0"/>
              </a:spcAft>
              <a:buClr>
                <a:srgbClr val="FFFFFF"/>
              </a:buClr>
              <a:buSzPts val="2400"/>
              <a:buNone/>
              <a:defRPr sz="2400">
                <a:solidFill>
                  <a:srgbClr val="FFFFFF"/>
                </a:solidFill>
              </a:defRPr>
            </a:lvl3pPr>
            <a:lvl4pPr lvl="3" algn="l">
              <a:lnSpc>
                <a:spcPct val="100000"/>
              </a:lnSpc>
              <a:spcBef>
                <a:spcPts val="0"/>
              </a:spcBef>
              <a:spcAft>
                <a:spcPts val="0"/>
              </a:spcAft>
              <a:buClr>
                <a:srgbClr val="FFFFFF"/>
              </a:buClr>
              <a:buSzPts val="2400"/>
              <a:buNone/>
              <a:defRPr sz="2400">
                <a:solidFill>
                  <a:srgbClr val="FFFFFF"/>
                </a:solidFill>
              </a:defRPr>
            </a:lvl4pPr>
            <a:lvl5pPr lvl="4" algn="l">
              <a:lnSpc>
                <a:spcPct val="100000"/>
              </a:lnSpc>
              <a:spcBef>
                <a:spcPts val="0"/>
              </a:spcBef>
              <a:spcAft>
                <a:spcPts val="0"/>
              </a:spcAft>
              <a:buClr>
                <a:srgbClr val="FFFFFF"/>
              </a:buClr>
              <a:buSzPts val="2400"/>
              <a:buNone/>
              <a:defRPr sz="2400">
                <a:solidFill>
                  <a:srgbClr val="FFFFFF"/>
                </a:solidFill>
              </a:defRPr>
            </a:lvl5pPr>
            <a:lvl6pPr lvl="5" algn="l">
              <a:lnSpc>
                <a:spcPct val="100000"/>
              </a:lnSpc>
              <a:spcBef>
                <a:spcPts val="0"/>
              </a:spcBef>
              <a:spcAft>
                <a:spcPts val="0"/>
              </a:spcAft>
              <a:buClr>
                <a:srgbClr val="FFFFFF"/>
              </a:buClr>
              <a:buSzPts val="2400"/>
              <a:buNone/>
              <a:defRPr sz="2400">
                <a:solidFill>
                  <a:srgbClr val="FFFFFF"/>
                </a:solidFill>
              </a:defRPr>
            </a:lvl6pPr>
            <a:lvl7pPr lvl="6" algn="l">
              <a:lnSpc>
                <a:spcPct val="100000"/>
              </a:lnSpc>
              <a:spcBef>
                <a:spcPts val="0"/>
              </a:spcBef>
              <a:spcAft>
                <a:spcPts val="0"/>
              </a:spcAft>
              <a:buClr>
                <a:srgbClr val="FFFFFF"/>
              </a:buClr>
              <a:buSzPts val="2400"/>
              <a:buNone/>
              <a:defRPr sz="2400">
                <a:solidFill>
                  <a:srgbClr val="FFFFFF"/>
                </a:solidFill>
              </a:defRPr>
            </a:lvl7pPr>
            <a:lvl8pPr lvl="7" algn="l">
              <a:lnSpc>
                <a:spcPct val="100000"/>
              </a:lnSpc>
              <a:spcBef>
                <a:spcPts val="0"/>
              </a:spcBef>
              <a:spcAft>
                <a:spcPts val="0"/>
              </a:spcAft>
              <a:buClr>
                <a:srgbClr val="FFFFFF"/>
              </a:buClr>
              <a:buSzPts val="2400"/>
              <a:buNone/>
              <a:defRPr sz="2400">
                <a:solidFill>
                  <a:srgbClr val="FFFFFF"/>
                </a:solidFill>
              </a:defRPr>
            </a:lvl8pPr>
            <a:lvl9pPr lvl="8" algn="l">
              <a:lnSpc>
                <a:spcPct val="100000"/>
              </a:lnSpc>
              <a:spcBef>
                <a:spcPts val="0"/>
              </a:spcBef>
              <a:spcAft>
                <a:spcPts val="0"/>
              </a:spcAft>
              <a:buClr>
                <a:srgbClr val="FFFFFF"/>
              </a:buClr>
              <a:buSzPts val="2400"/>
              <a:buNone/>
              <a:defRPr sz="2400">
                <a:solidFill>
                  <a:srgbClr val="FFFFFF"/>
                </a:solidFill>
              </a:defRPr>
            </a:lvl9pPr>
          </a:lstStyle>
          <a:p/>
        </p:txBody>
      </p:sp>
      <p:sp>
        <p:nvSpPr>
          <p:cNvPr id="32" name="Google Shape;32;p5"/>
          <p:cNvSpPr txBox="1"/>
          <p:nvPr>
            <p:ph idx="1" type="body"/>
          </p:nvPr>
        </p:nvSpPr>
        <p:spPr>
          <a:xfrm>
            <a:off x="652700" y="1152487"/>
            <a:ext cx="26628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Clr>
                <a:srgbClr val="FFFFFF"/>
              </a:buClr>
              <a:buSzPts val="1500"/>
              <a:buNone/>
              <a:defRPr sz="1500">
                <a:solidFill>
                  <a:srgbClr val="FFFFFF"/>
                </a:solidFill>
              </a:defRPr>
            </a:lvl1pPr>
            <a:lvl2pPr indent="-228600" lvl="1" marL="914400" algn="l">
              <a:lnSpc>
                <a:spcPct val="100000"/>
              </a:lnSpc>
              <a:spcBef>
                <a:spcPts val="0"/>
              </a:spcBef>
              <a:spcAft>
                <a:spcPts val="0"/>
              </a:spcAft>
              <a:buClr>
                <a:srgbClr val="FFFFFF"/>
              </a:buClr>
              <a:buSzPts val="1500"/>
              <a:buNone/>
              <a:defRPr sz="1500">
                <a:solidFill>
                  <a:srgbClr val="FFFFFF"/>
                </a:solidFill>
              </a:defRPr>
            </a:lvl2pPr>
            <a:lvl3pPr indent="-228600" lvl="2" marL="1371600" algn="l">
              <a:lnSpc>
                <a:spcPct val="100000"/>
              </a:lnSpc>
              <a:spcBef>
                <a:spcPts val="0"/>
              </a:spcBef>
              <a:spcAft>
                <a:spcPts val="0"/>
              </a:spcAft>
              <a:buClr>
                <a:srgbClr val="FFFFFF"/>
              </a:buClr>
              <a:buSzPts val="1500"/>
              <a:buNone/>
              <a:defRPr sz="1500">
                <a:solidFill>
                  <a:srgbClr val="FFFFFF"/>
                </a:solidFill>
              </a:defRPr>
            </a:lvl3pPr>
            <a:lvl4pPr indent="-228600" lvl="3" marL="1828800" algn="l">
              <a:lnSpc>
                <a:spcPct val="100000"/>
              </a:lnSpc>
              <a:spcBef>
                <a:spcPts val="0"/>
              </a:spcBef>
              <a:spcAft>
                <a:spcPts val="0"/>
              </a:spcAft>
              <a:buClr>
                <a:srgbClr val="FFFFFF"/>
              </a:buClr>
              <a:buSzPts val="1500"/>
              <a:buNone/>
              <a:defRPr sz="1500">
                <a:solidFill>
                  <a:srgbClr val="FFFFFF"/>
                </a:solidFill>
              </a:defRPr>
            </a:lvl4pPr>
            <a:lvl5pPr indent="-228600" lvl="4" marL="2286000" algn="l">
              <a:lnSpc>
                <a:spcPct val="100000"/>
              </a:lnSpc>
              <a:spcBef>
                <a:spcPts val="0"/>
              </a:spcBef>
              <a:spcAft>
                <a:spcPts val="0"/>
              </a:spcAft>
              <a:buClr>
                <a:srgbClr val="FFFFFF"/>
              </a:buClr>
              <a:buSzPts val="1500"/>
              <a:buNone/>
              <a:defRPr sz="1500">
                <a:solidFill>
                  <a:srgbClr val="FFFFFF"/>
                </a:solidFill>
              </a:defRPr>
            </a:lvl5pPr>
            <a:lvl6pPr indent="-323850" lvl="5" marL="2743200" algn="l">
              <a:lnSpc>
                <a:spcPct val="100000"/>
              </a:lnSpc>
              <a:spcBef>
                <a:spcPts val="0"/>
              </a:spcBef>
              <a:spcAft>
                <a:spcPts val="0"/>
              </a:spcAft>
              <a:buClr>
                <a:srgbClr val="FFFFFF"/>
              </a:buClr>
              <a:buSzPts val="1500"/>
              <a:buChar char="•"/>
              <a:defRPr sz="1500">
                <a:solidFill>
                  <a:srgbClr val="FFFFFF"/>
                </a:solidFill>
              </a:defRPr>
            </a:lvl6pPr>
            <a:lvl7pPr indent="-323850" lvl="6" marL="3200400" algn="l">
              <a:lnSpc>
                <a:spcPct val="100000"/>
              </a:lnSpc>
              <a:spcBef>
                <a:spcPts val="0"/>
              </a:spcBef>
              <a:spcAft>
                <a:spcPts val="0"/>
              </a:spcAft>
              <a:buClr>
                <a:srgbClr val="FFFFFF"/>
              </a:buClr>
              <a:buSzPts val="1500"/>
              <a:buChar char="•"/>
              <a:defRPr sz="1500">
                <a:solidFill>
                  <a:srgbClr val="FFFFFF"/>
                </a:solidFill>
              </a:defRPr>
            </a:lvl7pPr>
            <a:lvl8pPr indent="-323850" lvl="7" marL="3657600" algn="l">
              <a:lnSpc>
                <a:spcPct val="100000"/>
              </a:lnSpc>
              <a:spcBef>
                <a:spcPts val="0"/>
              </a:spcBef>
              <a:spcAft>
                <a:spcPts val="0"/>
              </a:spcAft>
              <a:buClr>
                <a:srgbClr val="FFFFFF"/>
              </a:buClr>
              <a:buSzPts val="1500"/>
              <a:buChar char="•"/>
              <a:defRPr sz="1500">
                <a:solidFill>
                  <a:srgbClr val="FFFFFF"/>
                </a:solidFill>
              </a:defRPr>
            </a:lvl8pPr>
            <a:lvl9pPr indent="-323850" lvl="8" marL="4114800" algn="l">
              <a:lnSpc>
                <a:spcPct val="100000"/>
              </a:lnSpc>
              <a:spcBef>
                <a:spcPts val="0"/>
              </a:spcBef>
              <a:spcAft>
                <a:spcPts val="0"/>
              </a:spcAft>
              <a:buClr>
                <a:srgbClr val="FFFFFF"/>
              </a:buClr>
              <a:buSzPts val="1500"/>
              <a:buChar char="•"/>
              <a:defRPr sz="1500">
                <a:solidFill>
                  <a:srgbClr val="FFFFFF"/>
                </a:solidFill>
              </a:defRPr>
            </a:lvl9pPr>
          </a:lstStyle>
          <a:p/>
        </p:txBody>
      </p:sp>
      <p:sp>
        <p:nvSpPr>
          <p:cNvPr id="33" name="Google Shape;33;p5"/>
          <p:cNvSpPr txBox="1"/>
          <p:nvPr>
            <p:ph idx="2" type="body"/>
          </p:nvPr>
        </p:nvSpPr>
        <p:spPr>
          <a:xfrm>
            <a:off x="3411859" y="1152487"/>
            <a:ext cx="26628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Clr>
                <a:srgbClr val="FFFFFF"/>
              </a:buClr>
              <a:buSzPts val="1500"/>
              <a:buNone/>
              <a:defRPr sz="1500">
                <a:solidFill>
                  <a:srgbClr val="FFFFFF"/>
                </a:solidFill>
              </a:defRPr>
            </a:lvl1pPr>
            <a:lvl2pPr indent="-228600" lvl="1" marL="914400" algn="l">
              <a:lnSpc>
                <a:spcPct val="100000"/>
              </a:lnSpc>
              <a:spcBef>
                <a:spcPts val="0"/>
              </a:spcBef>
              <a:spcAft>
                <a:spcPts val="0"/>
              </a:spcAft>
              <a:buClr>
                <a:srgbClr val="FFFFFF"/>
              </a:buClr>
              <a:buSzPts val="1500"/>
              <a:buNone/>
              <a:defRPr sz="1500">
                <a:solidFill>
                  <a:srgbClr val="FFFFFF"/>
                </a:solidFill>
              </a:defRPr>
            </a:lvl2pPr>
            <a:lvl3pPr indent="-228600" lvl="2" marL="1371600" algn="l">
              <a:lnSpc>
                <a:spcPct val="100000"/>
              </a:lnSpc>
              <a:spcBef>
                <a:spcPts val="0"/>
              </a:spcBef>
              <a:spcAft>
                <a:spcPts val="0"/>
              </a:spcAft>
              <a:buClr>
                <a:srgbClr val="FFFFFF"/>
              </a:buClr>
              <a:buSzPts val="1500"/>
              <a:buNone/>
              <a:defRPr sz="1500">
                <a:solidFill>
                  <a:srgbClr val="FFFFFF"/>
                </a:solidFill>
              </a:defRPr>
            </a:lvl3pPr>
            <a:lvl4pPr indent="-228600" lvl="3" marL="1828800" algn="l">
              <a:lnSpc>
                <a:spcPct val="100000"/>
              </a:lnSpc>
              <a:spcBef>
                <a:spcPts val="0"/>
              </a:spcBef>
              <a:spcAft>
                <a:spcPts val="0"/>
              </a:spcAft>
              <a:buClr>
                <a:srgbClr val="FFFFFF"/>
              </a:buClr>
              <a:buSzPts val="1500"/>
              <a:buNone/>
              <a:defRPr sz="1500">
                <a:solidFill>
                  <a:srgbClr val="FFFFFF"/>
                </a:solidFill>
              </a:defRPr>
            </a:lvl4pPr>
            <a:lvl5pPr indent="-228600" lvl="4" marL="2286000" algn="l">
              <a:lnSpc>
                <a:spcPct val="100000"/>
              </a:lnSpc>
              <a:spcBef>
                <a:spcPts val="0"/>
              </a:spcBef>
              <a:spcAft>
                <a:spcPts val="0"/>
              </a:spcAft>
              <a:buClr>
                <a:srgbClr val="FFFFFF"/>
              </a:buClr>
              <a:buSzPts val="1500"/>
              <a:buNone/>
              <a:defRPr sz="1500">
                <a:solidFill>
                  <a:srgbClr val="FFFFFF"/>
                </a:solidFill>
              </a:defRPr>
            </a:lvl5pPr>
            <a:lvl6pPr indent="-323850" lvl="5" marL="2743200" algn="l">
              <a:lnSpc>
                <a:spcPct val="100000"/>
              </a:lnSpc>
              <a:spcBef>
                <a:spcPts val="0"/>
              </a:spcBef>
              <a:spcAft>
                <a:spcPts val="0"/>
              </a:spcAft>
              <a:buClr>
                <a:srgbClr val="FFFFFF"/>
              </a:buClr>
              <a:buSzPts val="1500"/>
              <a:buChar char="•"/>
              <a:defRPr sz="1500">
                <a:solidFill>
                  <a:srgbClr val="FFFFFF"/>
                </a:solidFill>
              </a:defRPr>
            </a:lvl6pPr>
            <a:lvl7pPr indent="-323850" lvl="6" marL="3200400" algn="l">
              <a:lnSpc>
                <a:spcPct val="100000"/>
              </a:lnSpc>
              <a:spcBef>
                <a:spcPts val="0"/>
              </a:spcBef>
              <a:spcAft>
                <a:spcPts val="0"/>
              </a:spcAft>
              <a:buClr>
                <a:srgbClr val="FFFFFF"/>
              </a:buClr>
              <a:buSzPts val="1500"/>
              <a:buChar char="•"/>
              <a:defRPr sz="1500">
                <a:solidFill>
                  <a:srgbClr val="FFFFFF"/>
                </a:solidFill>
              </a:defRPr>
            </a:lvl7pPr>
            <a:lvl8pPr indent="-323850" lvl="7" marL="3657600" algn="l">
              <a:lnSpc>
                <a:spcPct val="100000"/>
              </a:lnSpc>
              <a:spcBef>
                <a:spcPts val="0"/>
              </a:spcBef>
              <a:spcAft>
                <a:spcPts val="0"/>
              </a:spcAft>
              <a:buClr>
                <a:srgbClr val="FFFFFF"/>
              </a:buClr>
              <a:buSzPts val="1500"/>
              <a:buChar char="•"/>
              <a:defRPr sz="1500">
                <a:solidFill>
                  <a:srgbClr val="FFFFFF"/>
                </a:solidFill>
              </a:defRPr>
            </a:lvl8pPr>
            <a:lvl9pPr indent="-323850" lvl="8" marL="4114800" algn="l">
              <a:lnSpc>
                <a:spcPct val="100000"/>
              </a:lnSpc>
              <a:spcBef>
                <a:spcPts val="0"/>
              </a:spcBef>
              <a:spcAft>
                <a:spcPts val="0"/>
              </a:spcAft>
              <a:buClr>
                <a:srgbClr val="FFFFFF"/>
              </a:buClr>
              <a:buSzPts val="1500"/>
              <a:buChar char="•"/>
              <a:defRPr sz="1500">
                <a:solidFill>
                  <a:srgbClr val="FFFFFF"/>
                </a:solidFill>
              </a:defRPr>
            </a:lvl9pPr>
          </a:lstStyle>
          <a:p/>
        </p:txBody>
      </p:sp>
      <p:sp>
        <p:nvSpPr>
          <p:cNvPr id="34" name="Google Shape;34;p5"/>
          <p:cNvSpPr txBox="1"/>
          <p:nvPr>
            <p:ph idx="3" type="body"/>
          </p:nvPr>
        </p:nvSpPr>
        <p:spPr>
          <a:xfrm>
            <a:off x="6204335" y="1139150"/>
            <a:ext cx="26628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Clr>
                <a:srgbClr val="FFFFFF"/>
              </a:buClr>
              <a:buSzPts val="1500"/>
              <a:buNone/>
              <a:defRPr sz="1500">
                <a:solidFill>
                  <a:srgbClr val="FFFFFF"/>
                </a:solidFill>
              </a:defRPr>
            </a:lvl1pPr>
            <a:lvl2pPr indent="-228600" lvl="1" marL="914400" algn="l">
              <a:lnSpc>
                <a:spcPct val="100000"/>
              </a:lnSpc>
              <a:spcBef>
                <a:spcPts val="0"/>
              </a:spcBef>
              <a:spcAft>
                <a:spcPts val="0"/>
              </a:spcAft>
              <a:buClr>
                <a:srgbClr val="FFFFFF"/>
              </a:buClr>
              <a:buSzPts val="1500"/>
              <a:buNone/>
              <a:defRPr sz="1500">
                <a:solidFill>
                  <a:srgbClr val="FFFFFF"/>
                </a:solidFill>
              </a:defRPr>
            </a:lvl2pPr>
            <a:lvl3pPr indent="-228600" lvl="2" marL="1371600" algn="l">
              <a:lnSpc>
                <a:spcPct val="100000"/>
              </a:lnSpc>
              <a:spcBef>
                <a:spcPts val="0"/>
              </a:spcBef>
              <a:spcAft>
                <a:spcPts val="0"/>
              </a:spcAft>
              <a:buClr>
                <a:srgbClr val="FFFFFF"/>
              </a:buClr>
              <a:buSzPts val="1500"/>
              <a:buNone/>
              <a:defRPr sz="1500">
                <a:solidFill>
                  <a:srgbClr val="FFFFFF"/>
                </a:solidFill>
              </a:defRPr>
            </a:lvl3pPr>
            <a:lvl4pPr indent="-228600" lvl="3" marL="1828800" algn="l">
              <a:lnSpc>
                <a:spcPct val="100000"/>
              </a:lnSpc>
              <a:spcBef>
                <a:spcPts val="0"/>
              </a:spcBef>
              <a:spcAft>
                <a:spcPts val="0"/>
              </a:spcAft>
              <a:buClr>
                <a:srgbClr val="FFFFFF"/>
              </a:buClr>
              <a:buSzPts val="1500"/>
              <a:buNone/>
              <a:defRPr sz="1500">
                <a:solidFill>
                  <a:srgbClr val="FFFFFF"/>
                </a:solidFill>
              </a:defRPr>
            </a:lvl4pPr>
            <a:lvl5pPr indent="-228600" lvl="4" marL="2286000" algn="l">
              <a:lnSpc>
                <a:spcPct val="100000"/>
              </a:lnSpc>
              <a:spcBef>
                <a:spcPts val="0"/>
              </a:spcBef>
              <a:spcAft>
                <a:spcPts val="0"/>
              </a:spcAft>
              <a:buClr>
                <a:srgbClr val="FFFFFF"/>
              </a:buClr>
              <a:buSzPts val="1500"/>
              <a:buNone/>
              <a:defRPr sz="1500">
                <a:solidFill>
                  <a:srgbClr val="FFFFFF"/>
                </a:solidFill>
              </a:defRPr>
            </a:lvl5pPr>
            <a:lvl6pPr indent="-323850" lvl="5" marL="2743200" algn="l">
              <a:lnSpc>
                <a:spcPct val="100000"/>
              </a:lnSpc>
              <a:spcBef>
                <a:spcPts val="0"/>
              </a:spcBef>
              <a:spcAft>
                <a:spcPts val="0"/>
              </a:spcAft>
              <a:buClr>
                <a:srgbClr val="FFFFFF"/>
              </a:buClr>
              <a:buSzPts val="1500"/>
              <a:buChar char="•"/>
              <a:defRPr sz="1500">
                <a:solidFill>
                  <a:srgbClr val="FFFFFF"/>
                </a:solidFill>
              </a:defRPr>
            </a:lvl6pPr>
            <a:lvl7pPr indent="-323850" lvl="6" marL="3200400" algn="l">
              <a:lnSpc>
                <a:spcPct val="100000"/>
              </a:lnSpc>
              <a:spcBef>
                <a:spcPts val="0"/>
              </a:spcBef>
              <a:spcAft>
                <a:spcPts val="0"/>
              </a:spcAft>
              <a:buClr>
                <a:srgbClr val="FFFFFF"/>
              </a:buClr>
              <a:buSzPts val="1500"/>
              <a:buChar char="•"/>
              <a:defRPr sz="1500">
                <a:solidFill>
                  <a:srgbClr val="FFFFFF"/>
                </a:solidFill>
              </a:defRPr>
            </a:lvl7pPr>
            <a:lvl8pPr indent="-323850" lvl="7" marL="3657600" algn="l">
              <a:lnSpc>
                <a:spcPct val="100000"/>
              </a:lnSpc>
              <a:spcBef>
                <a:spcPts val="0"/>
              </a:spcBef>
              <a:spcAft>
                <a:spcPts val="0"/>
              </a:spcAft>
              <a:buClr>
                <a:srgbClr val="FFFFFF"/>
              </a:buClr>
              <a:buSzPts val="1500"/>
              <a:buChar char="•"/>
              <a:defRPr sz="1500">
                <a:solidFill>
                  <a:srgbClr val="FFFFFF"/>
                </a:solidFill>
              </a:defRPr>
            </a:lvl8pPr>
            <a:lvl9pPr indent="-323850" lvl="8" marL="4114800" algn="l">
              <a:lnSpc>
                <a:spcPct val="100000"/>
              </a:lnSpc>
              <a:spcBef>
                <a:spcPts val="0"/>
              </a:spcBef>
              <a:spcAft>
                <a:spcPts val="0"/>
              </a:spcAft>
              <a:buClr>
                <a:srgbClr val="FFFFFF"/>
              </a:buClr>
              <a:buSzPts val="1500"/>
              <a:buChar char="•"/>
              <a:defRPr sz="1500">
                <a:solidFill>
                  <a:srgbClr val="FFFFFF"/>
                </a:solidFill>
              </a:defRPr>
            </a:lvl9pPr>
          </a:lstStyle>
          <a:p/>
        </p:txBody>
      </p:sp>
      <p:sp>
        <p:nvSpPr>
          <p:cNvPr id="35" name="Google Shape;35;p5"/>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p:nvPr/>
        </p:nvSpPr>
        <p:spPr>
          <a:xfrm rot="5400000">
            <a:off x="115550" y="648650"/>
            <a:ext cx="648600" cy="114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
          <p:cNvSpPr/>
          <p:nvPr/>
        </p:nvSpPr>
        <p:spPr>
          <a:xfrm>
            <a:off x="-76200" y="915950"/>
            <a:ext cx="573000" cy="114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p:cSld name="TITLE_2_1_1_2_2">
    <p:bg>
      <p:bgPr>
        <a:solidFill>
          <a:srgbClr val="000000"/>
        </a:solidFill>
      </p:bgPr>
    </p:bg>
    <p:spTree>
      <p:nvGrpSpPr>
        <p:cNvPr id="239" name="Shape 239"/>
        <p:cNvGrpSpPr/>
        <p:nvPr/>
      </p:nvGrpSpPr>
      <p:grpSpPr>
        <a:xfrm>
          <a:off x="0" y="0"/>
          <a:ext cx="0" cy="0"/>
          <a:chOff x="0" y="0"/>
          <a:chExt cx="0" cy="0"/>
        </a:xfrm>
      </p:grpSpPr>
      <p:sp>
        <p:nvSpPr>
          <p:cNvPr id="240" name="Google Shape;240;p4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41" name="Google Shape;241;p42"/>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42"/>
          <p:cNvSpPr/>
          <p:nvPr/>
        </p:nvSpPr>
        <p:spPr>
          <a:xfrm rot="5400000">
            <a:off x="125050" y="709926"/>
            <a:ext cx="6114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2"/>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2"/>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245" name="Google Shape;245;p42"/>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1 1">
  <p:cSld name="TITLE_2_1_1_2_1_1">
    <p:bg>
      <p:bgPr>
        <a:solidFill>
          <a:srgbClr val="000000"/>
        </a:solidFill>
      </p:bgPr>
    </p:bg>
    <p:spTree>
      <p:nvGrpSpPr>
        <p:cNvPr id="246" name="Shape 246"/>
        <p:cNvGrpSpPr/>
        <p:nvPr/>
      </p:nvGrpSpPr>
      <p:grpSpPr>
        <a:xfrm>
          <a:off x="0" y="0"/>
          <a:ext cx="0" cy="0"/>
          <a:chOff x="0" y="0"/>
          <a:chExt cx="0" cy="0"/>
        </a:xfrm>
      </p:grpSpPr>
      <p:sp>
        <p:nvSpPr>
          <p:cNvPr id="247" name="Google Shape;247;p4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48" name="Google Shape;248;p43"/>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3"/>
          <p:cNvSpPr/>
          <p:nvPr/>
        </p:nvSpPr>
        <p:spPr>
          <a:xfrm rot="5400000">
            <a:off x="94753" y="740237"/>
            <a:ext cx="672000" cy="87000"/>
          </a:xfrm>
          <a:prstGeom prst="rect">
            <a:avLst/>
          </a:prstGeom>
          <a:solidFill>
            <a:srgbClr val="293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3"/>
          <p:cNvSpPr/>
          <p:nvPr/>
        </p:nvSpPr>
        <p:spPr>
          <a:xfrm rot="5400000">
            <a:off x="2295575" y="224100"/>
            <a:ext cx="535200" cy="870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43"/>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
        <p:nvSpPr>
          <p:cNvPr id="252" name="Google Shape;252;p43"/>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algn="l">
              <a:lnSpc>
                <a:spcPct val="100000"/>
              </a:lnSpc>
              <a:spcBef>
                <a:spcPts val="0"/>
              </a:spcBef>
              <a:spcAft>
                <a:spcPts val="0"/>
              </a:spcAft>
              <a:buSzPts val="1500"/>
              <a:buNone/>
              <a:defRPr sz="1500"/>
            </a:lvl1pPr>
            <a:lvl2pPr indent="-228600" lvl="1" marL="914400" algn="l">
              <a:lnSpc>
                <a:spcPct val="100000"/>
              </a:lnSpc>
              <a:spcBef>
                <a:spcPts val="0"/>
              </a:spcBef>
              <a:spcAft>
                <a:spcPts val="0"/>
              </a:spcAft>
              <a:buSzPts val="1500"/>
              <a:buNone/>
              <a:defRPr sz="1500"/>
            </a:lvl2pPr>
            <a:lvl3pPr indent="-228600" lvl="2" marL="1371600" algn="l">
              <a:lnSpc>
                <a:spcPct val="100000"/>
              </a:lnSpc>
              <a:spcBef>
                <a:spcPts val="0"/>
              </a:spcBef>
              <a:spcAft>
                <a:spcPts val="0"/>
              </a:spcAft>
              <a:buSzPts val="1500"/>
              <a:buNone/>
              <a:defRPr sz="1500"/>
            </a:lvl3pPr>
            <a:lvl4pPr indent="-228600" lvl="3" marL="1828800" algn="l">
              <a:lnSpc>
                <a:spcPct val="100000"/>
              </a:lnSpc>
              <a:spcBef>
                <a:spcPts val="0"/>
              </a:spcBef>
              <a:spcAft>
                <a:spcPts val="0"/>
              </a:spcAft>
              <a:buSzPts val="1500"/>
              <a:buNone/>
              <a:defRPr sz="1500"/>
            </a:lvl4pPr>
            <a:lvl5pPr indent="-228600" lvl="4" marL="2286000" algn="l">
              <a:lnSpc>
                <a:spcPct val="100000"/>
              </a:lnSpc>
              <a:spcBef>
                <a:spcPts val="0"/>
              </a:spcBef>
              <a:spcAft>
                <a:spcPts val="0"/>
              </a:spcAft>
              <a:buSzPts val="1500"/>
              <a:buNone/>
              <a:defRPr sz="1500"/>
            </a:lvl5pPr>
            <a:lvl6pPr indent="-323850" lvl="5" marL="2743200" algn="l">
              <a:lnSpc>
                <a:spcPct val="100000"/>
              </a:lnSpc>
              <a:spcBef>
                <a:spcPts val="0"/>
              </a:spcBef>
              <a:spcAft>
                <a:spcPts val="0"/>
              </a:spcAft>
              <a:buSzPts val="1500"/>
              <a:buChar char="•"/>
              <a:defRPr sz="1500"/>
            </a:lvl6pPr>
            <a:lvl7pPr indent="-323850" lvl="6" marL="3200400" algn="l">
              <a:lnSpc>
                <a:spcPct val="100000"/>
              </a:lnSpc>
              <a:spcBef>
                <a:spcPts val="0"/>
              </a:spcBef>
              <a:spcAft>
                <a:spcPts val="0"/>
              </a:spcAft>
              <a:buSzPts val="1500"/>
              <a:buChar char="•"/>
              <a:defRPr sz="1500"/>
            </a:lvl7pPr>
            <a:lvl8pPr indent="-323850" lvl="7" marL="3657600" algn="l">
              <a:lnSpc>
                <a:spcPct val="100000"/>
              </a:lnSpc>
              <a:spcBef>
                <a:spcPts val="0"/>
              </a:spcBef>
              <a:spcAft>
                <a:spcPts val="0"/>
              </a:spcAft>
              <a:buSzPts val="1500"/>
              <a:buChar char="•"/>
              <a:defRPr sz="1500"/>
            </a:lvl8pPr>
            <a:lvl9pPr indent="-323850" lvl="8" marL="4114800" algn="l">
              <a:lnSpc>
                <a:spcPct val="100000"/>
              </a:lnSpc>
              <a:spcBef>
                <a:spcPts val="0"/>
              </a:spcBef>
              <a:spcAft>
                <a:spcPts val="0"/>
              </a:spcAft>
              <a:buSzPts val="1500"/>
              <a:buChar char="•"/>
              <a:defRPr sz="15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ontent slide 2">
  <p:cSld name="TITLE_2_1_1_1">
    <p:bg>
      <p:bgPr>
        <a:solidFill>
          <a:srgbClr val="000000"/>
        </a:solidFill>
      </p:bgPr>
    </p:bg>
    <p:spTree>
      <p:nvGrpSpPr>
        <p:cNvPr id="253" name="Shape 253"/>
        <p:cNvGrpSpPr/>
        <p:nvPr/>
      </p:nvGrpSpPr>
      <p:grpSpPr>
        <a:xfrm>
          <a:off x="0" y="0"/>
          <a:ext cx="0" cy="0"/>
          <a:chOff x="0" y="0"/>
          <a:chExt cx="0" cy="0"/>
        </a:xfrm>
      </p:grpSpPr>
      <p:sp>
        <p:nvSpPr>
          <p:cNvPr id="254" name="Google Shape;254;p4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55" name="Google Shape;255;p44"/>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4"/>
          <p:cNvSpPr/>
          <p:nvPr/>
        </p:nvSpPr>
        <p:spPr>
          <a:xfrm rot="5400000">
            <a:off x="125050" y="709926"/>
            <a:ext cx="611400" cy="87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44"/>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p:cSld name="TITLE_1">
    <p:bg>
      <p:bgPr>
        <a:solidFill>
          <a:srgbClr val="000000"/>
        </a:solidFill>
      </p:bgPr>
    </p:bg>
    <p:spTree>
      <p:nvGrpSpPr>
        <p:cNvPr id="258" name="Shape 258"/>
        <p:cNvGrpSpPr/>
        <p:nvPr/>
      </p:nvGrpSpPr>
      <p:grpSpPr>
        <a:xfrm>
          <a:off x="0" y="0"/>
          <a:ext cx="0" cy="0"/>
          <a:chOff x="0" y="0"/>
          <a:chExt cx="0" cy="0"/>
        </a:xfrm>
      </p:grpSpPr>
      <p:sp>
        <p:nvSpPr>
          <p:cNvPr id="259" name="Google Shape;259;p45"/>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pic>
        <p:nvPicPr>
          <p:cNvPr id="260" name="Google Shape;260;p45"/>
          <p:cNvPicPr preferRelativeResize="0"/>
          <p:nvPr/>
        </p:nvPicPr>
        <p:blipFill rotWithShape="1">
          <a:blip r:embed="rId2">
            <a:alphaModFix/>
          </a:blip>
          <a:srcRect b="0" l="0" r="0" t="0"/>
          <a:stretch/>
        </p:blipFill>
        <p:spPr>
          <a:xfrm>
            <a:off x="2975050" y="456025"/>
            <a:ext cx="8270744" cy="5240902"/>
          </a:xfrm>
          <a:prstGeom prst="rect">
            <a:avLst/>
          </a:prstGeom>
          <a:noFill/>
          <a:ln>
            <a:noFill/>
          </a:ln>
        </p:spPr>
      </p:pic>
      <p:sp>
        <p:nvSpPr>
          <p:cNvPr id="261" name="Google Shape;261;p45"/>
          <p:cNvSpPr txBox="1"/>
          <p:nvPr>
            <p:ph type="title"/>
          </p:nvPr>
        </p:nvSpPr>
        <p:spPr>
          <a:xfrm>
            <a:off x="231925" y="431025"/>
            <a:ext cx="3505800" cy="10725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1700"/>
              <a:buFont typeface="Montserrat Black"/>
              <a:buNone/>
              <a:defRPr sz="17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2" name="Google Shape;262;p45"/>
          <p:cNvSpPr txBox="1"/>
          <p:nvPr>
            <p:ph idx="1" type="subTitle"/>
          </p:nvPr>
        </p:nvSpPr>
        <p:spPr>
          <a:xfrm>
            <a:off x="231925" y="1493100"/>
            <a:ext cx="35058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1">
  <p:cSld name="TITLE_1_2">
    <p:bg>
      <p:bgPr>
        <a:solidFill>
          <a:srgbClr val="000000"/>
        </a:solidFill>
      </p:bgPr>
    </p:bg>
    <p:spTree>
      <p:nvGrpSpPr>
        <p:cNvPr id="263" name="Shape 263"/>
        <p:cNvGrpSpPr/>
        <p:nvPr/>
      </p:nvGrpSpPr>
      <p:grpSpPr>
        <a:xfrm>
          <a:off x="0" y="0"/>
          <a:ext cx="0" cy="0"/>
          <a:chOff x="0" y="0"/>
          <a:chExt cx="0" cy="0"/>
        </a:xfrm>
      </p:grpSpPr>
      <p:sp>
        <p:nvSpPr>
          <p:cNvPr id="264" name="Google Shape;264;p46"/>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
        <p:nvSpPr>
          <p:cNvPr id="265" name="Google Shape;265;p46"/>
          <p:cNvSpPr txBox="1"/>
          <p:nvPr>
            <p:ph type="title"/>
          </p:nvPr>
        </p:nvSpPr>
        <p:spPr>
          <a:xfrm>
            <a:off x="231925" y="314025"/>
            <a:ext cx="8702700" cy="683400"/>
          </a:xfrm>
          <a:prstGeom prst="rect">
            <a:avLst/>
          </a:prstGeom>
          <a:noFill/>
          <a:ln>
            <a:noFill/>
          </a:ln>
        </p:spPr>
        <p:txBody>
          <a:bodyPr anchorCtr="0" anchor="b" bIns="45700" lIns="45700" spcFirstLastPara="1" rIns="45700" wrap="square" tIns="45700">
            <a:noAutofit/>
          </a:bodyPr>
          <a:lstStyle>
            <a:lvl1pPr lvl="0" algn="ctr">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pic>
        <p:nvPicPr>
          <p:cNvPr id="266" name="Google Shape;266;p46"/>
          <p:cNvPicPr preferRelativeResize="0"/>
          <p:nvPr/>
        </p:nvPicPr>
        <p:blipFill rotWithShape="1">
          <a:blip r:embed="rId2">
            <a:alphaModFix/>
          </a:blip>
          <a:srcRect b="0" l="0" r="0" t="0"/>
          <a:stretch/>
        </p:blipFill>
        <p:spPr>
          <a:xfrm>
            <a:off x="948098" y="937700"/>
            <a:ext cx="7247806" cy="4592673"/>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1 1">
  <p:cSld name="TITLE_AND_BODY_1_2_1">
    <p:bg>
      <p:bgPr>
        <a:solidFill>
          <a:srgbClr val="000000"/>
        </a:solidFill>
      </p:bgPr>
    </p:bg>
    <p:spTree>
      <p:nvGrpSpPr>
        <p:cNvPr id="267" name="Shape 267"/>
        <p:cNvGrpSpPr/>
        <p:nvPr/>
      </p:nvGrpSpPr>
      <p:grpSpPr>
        <a:xfrm>
          <a:off x="0" y="0"/>
          <a:ext cx="0" cy="0"/>
          <a:chOff x="0" y="0"/>
          <a:chExt cx="0" cy="0"/>
        </a:xfrm>
      </p:grpSpPr>
      <p:sp>
        <p:nvSpPr>
          <p:cNvPr id="268" name="Google Shape;268;p47"/>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p:txBody>
      </p:sp>
      <p:grpSp>
        <p:nvGrpSpPr>
          <p:cNvPr id="269" name="Google Shape;269;p47"/>
          <p:cNvGrpSpPr/>
          <p:nvPr/>
        </p:nvGrpSpPr>
        <p:grpSpPr>
          <a:xfrm>
            <a:off x="4870457" y="830750"/>
            <a:ext cx="4589517" cy="4887577"/>
            <a:chOff x="3458353" y="512653"/>
            <a:chExt cx="5769348" cy="5951750"/>
          </a:xfrm>
        </p:grpSpPr>
        <p:pic>
          <p:nvPicPr>
            <p:cNvPr id="270" name="Google Shape;270;p47"/>
            <p:cNvPicPr preferRelativeResize="0"/>
            <p:nvPr/>
          </p:nvPicPr>
          <p:blipFill rotWithShape="1">
            <a:blip r:embed="rId2">
              <a:alphaModFix amt="64000"/>
            </a:blip>
            <a:srcRect b="0" l="0" r="0" t="0"/>
            <a:stretch/>
          </p:blipFill>
          <p:spPr>
            <a:xfrm rot="-5400000">
              <a:off x="4778713" y="2015415"/>
              <a:ext cx="5951750" cy="2946226"/>
            </a:xfrm>
            <a:prstGeom prst="rect">
              <a:avLst/>
            </a:prstGeom>
            <a:noFill/>
            <a:ln>
              <a:noFill/>
            </a:ln>
          </p:spPr>
        </p:pic>
        <p:pic>
          <p:nvPicPr>
            <p:cNvPr id="271" name="Google Shape;271;p47"/>
            <p:cNvPicPr preferRelativeResize="0"/>
            <p:nvPr/>
          </p:nvPicPr>
          <p:blipFill rotWithShape="1">
            <a:blip r:embed="rId2">
              <a:alphaModFix amt="64000"/>
            </a:blip>
            <a:srcRect b="0" l="0" r="0" t="0"/>
            <a:stretch/>
          </p:blipFill>
          <p:spPr>
            <a:xfrm rot="-5400000">
              <a:off x="1955591" y="2015415"/>
              <a:ext cx="5951750" cy="2946226"/>
            </a:xfrm>
            <a:prstGeom prst="rect">
              <a:avLst/>
            </a:prstGeom>
            <a:noFill/>
            <a:ln>
              <a:noFill/>
            </a:ln>
          </p:spPr>
        </p:pic>
      </p:grpSp>
      <p:sp>
        <p:nvSpPr>
          <p:cNvPr id="272" name="Google Shape;272;p47"/>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7"/>
          <p:cNvSpPr/>
          <p:nvPr/>
        </p:nvSpPr>
        <p:spPr>
          <a:xfrm rot="5400000">
            <a:off x="122857" y="1957800"/>
            <a:ext cx="875100" cy="113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7"/>
          <p:cNvSpPr/>
          <p:nvPr/>
        </p:nvSpPr>
        <p:spPr>
          <a:xfrm rot="5400000">
            <a:off x="6811700" y="785700"/>
            <a:ext cx="1696800" cy="113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5" name="Google Shape;275;p47"/>
          <p:cNvPicPr preferRelativeResize="0"/>
          <p:nvPr/>
        </p:nvPicPr>
        <p:blipFill rotWithShape="1">
          <a:blip r:embed="rId3">
            <a:alphaModFix/>
          </a:blip>
          <a:srcRect b="0" l="0" r="0" t="0"/>
          <a:stretch/>
        </p:blipFill>
        <p:spPr>
          <a:xfrm>
            <a:off x="7400354" y="4458500"/>
            <a:ext cx="1338247" cy="290925"/>
          </a:xfrm>
          <a:prstGeom prst="rect">
            <a:avLst/>
          </a:prstGeom>
          <a:noFill/>
          <a:ln>
            <a:noFill/>
          </a:ln>
        </p:spPr>
      </p:pic>
      <p:pic>
        <p:nvPicPr>
          <p:cNvPr id="276" name="Google Shape;276;p47"/>
          <p:cNvPicPr preferRelativeResize="0"/>
          <p:nvPr/>
        </p:nvPicPr>
        <p:blipFill rotWithShape="1">
          <a:blip r:embed="rId4">
            <a:alphaModFix/>
          </a:blip>
          <a:srcRect b="28969" l="7347" r="7611" t="32547"/>
          <a:stretch/>
        </p:blipFill>
        <p:spPr>
          <a:xfrm>
            <a:off x="288000" y="4389675"/>
            <a:ext cx="2088003" cy="4285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_Callout_Pink">
  <p:cSld name="Side_Callout_Pink">
    <p:spTree>
      <p:nvGrpSpPr>
        <p:cNvPr id="277" name="Shape 277"/>
        <p:cNvGrpSpPr/>
        <p:nvPr/>
      </p:nvGrpSpPr>
      <p:grpSpPr>
        <a:xfrm>
          <a:off x="0" y="0"/>
          <a:ext cx="0" cy="0"/>
          <a:chOff x="0" y="0"/>
          <a:chExt cx="0" cy="0"/>
        </a:xfrm>
      </p:grpSpPr>
      <p:sp>
        <p:nvSpPr>
          <p:cNvPr id="278" name="Google Shape;278;p48"/>
          <p:cNvSpPr/>
          <p:nvPr/>
        </p:nvSpPr>
        <p:spPr>
          <a:xfrm>
            <a:off x="0" y="0"/>
            <a:ext cx="3312900" cy="51435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48"/>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lvl1pPr lvl="0" algn="r">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p:txBody>
      </p:sp>
      <p:sp>
        <p:nvSpPr>
          <p:cNvPr id="280" name="Google Shape;280;p48"/>
          <p:cNvSpPr txBox="1"/>
          <p:nvPr>
            <p:ph idx="1" type="body"/>
          </p:nvPr>
        </p:nvSpPr>
        <p:spPr>
          <a:xfrm>
            <a:off x="3339830" y="1154461"/>
            <a:ext cx="5161500" cy="29118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FFFFFF"/>
              </a:buClr>
              <a:buSzPts val="1200"/>
              <a:buNone/>
              <a:defRPr sz="1200">
                <a:solidFill>
                  <a:srgbClr val="FFFFFF"/>
                </a:solidFill>
                <a:latin typeface="Montserrat"/>
                <a:ea typeface="Montserrat"/>
                <a:cs typeface="Montserrat"/>
                <a:sym typeface="Montserrat"/>
              </a:defRPr>
            </a:lvl1pPr>
            <a:lvl2pPr indent="-228600" lvl="1" marL="9144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2pPr>
            <a:lvl3pPr indent="-228600" lvl="2" marL="13716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3pPr>
            <a:lvl4pPr indent="-228600" lvl="3" marL="18288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4pPr>
            <a:lvl5pPr indent="-228600" lvl="4" marL="228600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5pPr>
            <a:lvl6pPr indent="-304800" lvl="5" marL="2743200" algn="l">
              <a:lnSpc>
                <a:spcPct val="90000"/>
              </a:lnSpc>
              <a:spcBef>
                <a:spcPts val="500"/>
              </a:spcBef>
              <a:spcAft>
                <a:spcPts val="0"/>
              </a:spcAft>
              <a:buClr>
                <a:srgbClr val="FFFFFF"/>
              </a:buClr>
              <a:buSzPts val="1200"/>
              <a:buChar char="•"/>
              <a:defRPr sz="1200">
                <a:solidFill>
                  <a:srgbClr val="FFFFFF"/>
                </a:solidFill>
              </a:defRPr>
            </a:lvl6pPr>
            <a:lvl7pPr indent="-304800" lvl="6" marL="3200400" algn="l">
              <a:lnSpc>
                <a:spcPct val="90000"/>
              </a:lnSpc>
              <a:spcBef>
                <a:spcPts val="500"/>
              </a:spcBef>
              <a:spcAft>
                <a:spcPts val="0"/>
              </a:spcAft>
              <a:buClr>
                <a:srgbClr val="FFFFFF"/>
              </a:buClr>
              <a:buSzPts val="1200"/>
              <a:buChar char="•"/>
              <a:defRPr sz="1200">
                <a:solidFill>
                  <a:srgbClr val="FFFFFF"/>
                </a:solidFill>
              </a:defRPr>
            </a:lvl7pPr>
            <a:lvl8pPr indent="-304800" lvl="7" marL="3657600" algn="l">
              <a:lnSpc>
                <a:spcPct val="90000"/>
              </a:lnSpc>
              <a:spcBef>
                <a:spcPts val="500"/>
              </a:spcBef>
              <a:spcAft>
                <a:spcPts val="0"/>
              </a:spcAft>
              <a:buClr>
                <a:srgbClr val="FFFFFF"/>
              </a:buClr>
              <a:buSzPts val="1200"/>
              <a:buChar char="•"/>
              <a:defRPr sz="1200">
                <a:solidFill>
                  <a:srgbClr val="FFFFFF"/>
                </a:solidFill>
              </a:defRPr>
            </a:lvl8pPr>
            <a:lvl9pPr indent="-304800" lvl="8" marL="4114800" algn="l">
              <a:lnSpc>
                <a:spcPct val="90000"/>
              </a:lnSpc>
              <a:spcBef>
                <a:spcPts val="500"/>
              </a:spcBef>
              <a:spcAft>
                <a:spcPts val="0"/>
              </a:spcAft>
              <a:buClr>
                <a:srgbClr val="FFFFFF"/>
              </a:buClr>
              <a:buSzPts val="1200"/>
              <a:buChar char="•"/>
              <a:defRPr sz="1200">
                <a:solidFill>
                  <a:srgbClr val="FFFFFF"/>
                </a:solidFill>
              </a:defRPr>
            </a:lvl9pPr>
          </a:lstStyle>
          <a:p/>
        </p:txBody>
      </p:sp>
      <p:sp>
        <p:nvSpPr>
          <p:cNvPr id="281" name="Google Shape;281;p48"/>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lvl1pPr lvl="0" algn="r">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p:txBody>
      </p:sp>
      <p:sp>
        <p:nvSpPr>
          <p:cNvPr id="282" name="Google Shape;282;p48"/>
          <p:cNvSpPr/>
          <p:nvPr/>
        </p:nvSpPr>
        <p:spPr>
          <a:xfrm rot="5400000">
            <a:off x="32925" y="223650"/>
            <a:ext cx="5604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8"/>
          <p:cNvSpPr/>
          <p:nvPr/>
        </p:nvSpPr>
        <p:spPr>
          <a:xfrm rot="5400000">
            <a:off x="8385700" y="630050"/>
            <a:ext cx="4557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8"/>
          <p:cNvSpPr/>
          <p:nvPr/>
        </p:nvSpPr>
        <p:spPr>
          <a:xfrm>
            <a:off x="256515" y="458742"/>
            <a:ext cx="84135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8"/>
          <p:cNvSpPr/>
          <p:nvPr/>
        </p:nvSpPr>
        <p:spPr>
          <a:xfrm>
            <a:off x="8620499" y="801350"/>
            <a:ext cx="5235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286" name="Shape 286"/>
        <p:cNvGrpSpPr/>
        <p:nvPr/>
      </p:nvGrpSpPr>
      <p:grpSpPr>
        <a:xfrm>
          <a:off x="0" y="0"/>
          <a:ext cx="0" cy="0"/>
          <a:chOff x="0" y="0"/>
          <a:chExt cx="0" cy="0"/>
        </a:xfrm>
      </p:grpSpPr>
      <p:pic>
        <p:nvPicPr>
          <p:cNvPr id="287" name="Google Shape;287;p49"/>
          <p:cNvPicPr preferRelativeResize="0"/>
          <p:nvPr/>
        </p:nvPicPr>
        <p:blipFill rotWithShape="1">
          <a:blip r:embed="rId2">
            <a:alphaModFix/>
          </a:blip>
          <a:srcRect b="0" l="0" r="0" t="0"/>
          <a:stretch/>
        </p:blipFill>
        <p:spPr>
          <a:xfrm>
            <a:off x="0" y="-500"/>
            <a:ext cx="9143994" cy="5144491"/>
          </a:xfrm>
          <a:prstGeom prst="rect">
            <a:avLst/>
          </a:prstGeom>
          <a:noFill/>
          <a:ln>
            <a:noFill/>
          </a:ln>
        </p:spPr>
      </p:pic>
      <p:pic>
        <p:nvPicPr>
          <p:cNvPr id="288" name="Google Shape;288;p49"/>
          <p:cNvPicPr preferRelativeResize="0"/>
          <p:nvPr/>
        </p:nvPicPr>
        <p:blipFill rotWithShape="1">
          <a:blip r:embed="rId3">
            <a:alphaModFix amt="64000"/>
          </a:blip>
          <a:srcRect b="0" l="0" r="0" t="0"/>
          <a:stretch/>
        </p:blipFill>
        <p:spPr>
          <a:xfrm>
            <a:off x="2887524" y="1440500"/>
            <a:ext cx="7480525" cy="3703000"/>
          </a:xfrm>
          <a:prstGeom prst="rect">
            <a:avLst/>
          </a:prstGeom>
          <a:noFill/>
          <a:ln>
            <a:noFill/>
          </a:ln>
        </p:spPr>
      </p:pic>
      <p:pic>
        <p:nvPicPr>
          <p:cNvPr id="289" name="Google Shape;289;p49"/>
          <p:cNvPicPr preferRelativeResize="0"/>
          <p:nvPr/>
        </p:nvPicPr>
        <p:blipFill rotWithShape="1">
          <a:blip r:embed="rId4">
            <a:alphaModFix amt="29000"/>
          </a:blip>
          <a:srcRect b="0" l="0" r="0" t="0"/>
          <a:stretch/>
        </p:blipFill>
        <p:spPr>
          <a:xfrm>
            <a:off x="590499" y="915528"/>
            <a:ext cx="690676" cy="524975"/>
          </a:xfrm>
          <a:prstGeom prst="rect">
            <a:avLst/>
          </a:prstGeom>
          <a:noFill/>
          <a:ln>
            <a:noFill/>
          </a:ln>
        </p:spPr>
      </p:pic>
      <p:sp>
        <p:nvSpPr>
          <p:cNvPr id="290" name="Google Shape;290;p49"/>
          <p:cNvSpPr/>
          <p:nvPr/>
        </p:nvSpPr>
        <p:spPr>
          <a:xfrm flipH="1">
            <a:off x="368300" y="658850"/>
            <a:ext cx="40530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49"/>
          <p:cNvSpPr/>
          <p:nvPr/>
        </p:nvSpPr>
        <p:spPr>
          <a:xfrm rot="5400000">
            <a:off x="-51675" y="1064275"/>
            <a:ext cx="9234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49"/>
          <p:cNvSpPr/>
          <p:nvPr/>
        </p:nvSpPr>
        <p:spPr>
          <a:xfrm rot="5400000">
            <a:off x="3973100" y="324650"/>
            <a:ext cx="7833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49"/>
          <p:cNvSpPr txBox="1"/>
          <p:nvPr>
            <p:ph type="title"/>
          </p:nvPr>
        </p:nvSpPr>
        <p:spPr>
          <a:xfrm>
            <a:off x="724525" y="1134375"/>
            <a:ext cx="7378800" cy="3299100"/>
          </a:xfrm>
          <a:prstGeom prst="rect">
            <a:avLst/>
          </a:prstGeom>
          <a:noFill/>
          <a:ln>
            <a:noFill/>
          </a:ln>
        </p:spPr>
        <p:txBody>
          <a:bodyPr anchorCtr="0" anchor="t" bIns="45700" lIns="45700" spcFirstLastPara="1" rIns="45700" wrap="square" tIns="45700">
            <a:noAutofit/>
          </a:bodyPr>
          <a:lstStyle>
            <a:lvl1pPr lvl="0" algn="l">
              <a:lnSpc>
                <a:spcPct val="90000"/>
              </a:lnSpc>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294" name="Shape 294"/>
        <p:cNvGrpSpPr/>
        <p:nvPr/>
      </p:nvGrpSpPr>
      <p:grpSpPr>
        <a:xfrm>
          <a:off x="0" y="0"/>
          <a:ext cx="0" cy="0"/>
          <a:chOff x="0" y="0"/>
          <a:chExt cx="0" cy="0"/>
        </a:xfrm>
      </p:grpSpPr>
      <p:sp>
        <p:nvSpPr>
          <p:cNvPr id="295" name="Google Shape;295;p50"/>
          <p:cNvSpPr txBox="1"/>
          <p:nvPr>
            <p:ph type="title"/>
          </p:nvPr>
        </p:nvSpPr>
        <p:spPr>
          <a:xfrm>
            <a:off x="311700" y="445025"/>
            <a:ext cx="8520600" cy="572700"/>
          </a:xfrm>
          <a:prstGeom prst="rect">
            <a:avLst/>
          </a:prstGeom>
          <a:noFill/>
          <a:ln>
            <a:noFill/>
          </a:ln>
        </p:spPr>
        <p:txBody>
          <a:bodyPr anchorCtr="0" anchor="b" bIns="91400" lIns="91400" spcFirstLastPara="1" rIns="91400" wrap="square" tIns="9140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5100"/>
              <a:buNone/>
              <a:defRPr/>
            </a:lvl2pPr>
            <a:lvl3pPr lvl="2" algn="ctr">
              <a:lnSpc>
                <a:spcPct val="100000"/>
              </a:lnSpc>
              <a:spcBef>
                <a:spcPts val="0"/>
              </a:spcBef>
              <a:spcAft>
                <a:spcPts val="0"/>
              </a:spcAft>
              <a:buSzPts val="5100"/>
              <a:buNone/>
              <a:defRPr/>
            </a:lvl3pPr>
            <a:lvl4pPr lvl="3" algn="ctr">
              <a:lnSpc>
                <a:spcPct val="100000"/>
              </a:lnSpc>
              <a:spcBef>
                <a:spcPts val="0"/>
              </a:spcBef>
              <a:spcAft>
                <a:spcPts val="0"/>
              </a:spcAft>
              <a:buSzPts val="5100"/>
              <a:buNone/>
              <a:defRPr/>
            </a:lvl4pPr>
            <a:lvl5pPr lvl="4" algn="ctr">
              <a:lnSpc>
                <a:spcPct val="100000"/>
              </a:lnSpc>
              <a:spcBef>
                <a:spcPts val="0"/>
              </a:spcBef>
              <a:spcAft>
                <a:spcPts val="0"/>
              </a:spcAft>
              <a:buSzPts val="5100"/>
              <a:buNone/>
              <a:defRPr/>
            </a:lvl5pPr>
            <a:lvl6pPr lvl="5" algn="ctr">
              <a:lnSpc>
                <a:spcPct val="100000"/>
              </a:lnSpc>
              <a:spcBef>
                <a:spcPts val="0"/>
              </a:spcBef>
              <a:spcAft>
                <a:spcPts val="0"/>
              </a:spcAft>
              <a:buSzPts val="5100"/>
              <a:buNone/>
              <a:defRPr/>
            </a:lvl6pPr>
            <a:lvl7pPr lvl="6" algn="ctr">
              <a:lnSpc>
                <a:spcPct val="100000"/>
              </a:lnSpc>
              <a:spcBef>
                <a:spcPts val="0"/>
              </a:spcBef>
              <a:spcAft>
                <a:spcPts val="0"/>
              </a:spcAft>
              <a:buSzPts val="5100"/>
              <a:buNone/>
              <a:defRPr/>
            </a:lvl7pPr>
            <a:lvl8pPr lvl="7" algn="ctr">
              <a:lnSpc>
                <a:spcPct val="100000"/>
              </a:lnSpc>
              <a:spcBef>
                <a:spcPts val="0"/>
              </a:spcBef>
              <a:spcAft>
                <a:spcPts val="0"/>
              </a:spcAft>
              <a:buSzPts val="5100"/>
              <a:buNone/>
              <a:defRPr/>
            </a:lvl8pPr>
            <a:lvl9pPr lvl="8" algn="ctr">
              <a:lnSpc>
                <a:spcPct val="100000"/>
              </a:lnSpc>
              <a:spcBef>
                <a:spcPts val="0"/>
              </a:spcBef>
              <a:spcAft>
                <a:spcPts val="0"/>
              </a:spcAft>
              <a:buSzPts val="5100"/>
              <a:buNone/>
              <a:defRPr/>
            </a:lvl9pPr>
          </a:lstStyle>
          <a:p/>
        </p:txBody>
      </p:sp>
      <p:sp>
        <p:nvSpPr>
          <p:cNvPr id="296" name="Google Shape;296;p50"/>
          <p:cNvSpPr txBox="1"/>
          <p:nvPr>
            <p:ph idx="1" type="body"/>
          </p:nvPr>
        </p:nvSpPr>
        <p:spPr>
          <a:xfrm>
            <a:off x="311700" y="1152475"/>
            <a:ext cx="8520600" cy="3416400"/>
          </a:xfrm>
          <a:prstGeom prst="rect">
            <a:avLst/>
          </a:prstGeom>
          <a:noFill/>
          <a:ln>
            <a:noFill/>
          </a:ln>
        </p:spPr>
        <p:txBody>
          <a:bodyPr anchorCtr="0" anchor="t" bIns="91400" lIns="91400" spcFirstLastPara="1" rIns="91400" wrap="square" tIns="91400">
            <a:noAutofit/>
          </a:bodyPr>
          <a:lstStyle>
            <a:lvl1pPr indent="-228600" lvl="0" marL="457200" algn="ctr">
              <a:lnSpc>
                <a:spcPct val="100000"/>
              </a:lnSpc>
              <a:spcBef>
                <a:spcPts val="0"/>
              </a:spcBef>
              <a:spcAft>
                <a:spcPts val="0"/>
              </a:spcAft>
              <a:buSzPts val="1500"/>
              <a:buNone/>
              <a:defRPr sz="1500"/>
            </a:lvl1pPr>
            <a:lvl2pPr indent="-228600" lvl="1" marL="914400" algn="ctr">
              <a:lnSpc>
                <a:spcPct val="100000"/>
              </a:lnSpc>
              <a:spcBef>
                <a:spcPts val="0"/>
              </a:spcBef>
              <a:spcAft>
                <a:spcPts val="0"/>
              </a:spcAft>
              <a:buSzPts val="1500"/>
              <a:buNone/>
              <a:defRPr sz="1500"/>
            </a:lvl2pPr>
            <a:lvl3pPr indent="-228600" lvl="2" marL="1371600" algn="ctr">
              <a:lnSpc>
                <a:spcPct val="100000"/>
              </a:lnSpc>
              <a:spcBef>
                <a:spcPts val="0"/>
              </a:spcBef>
              <a:spcAft>
                <a:spcPts val="0"/>
              </a:spcAft>
              <a:buSzPts val="1500"/>
              <a:buNone/>
              <a:defRPr sz="1500"/>
            </a:lvl3pPr>
            <a:lvl4pPr indent="-228600" lvl="3" marL="1828800" algn="ctr">
              <a:lnSpc>
                <a:spcPct val="100000"/>
              </a:lnSpc>
              <a:spcBef>
                <a:spcPts val="0"/>
              </a:spcBef>
              <a:spcAft>
                <a:spcPts val="0"/>
              </a:spcAft>
              <a:buSzPts val="1500"/>
              <a:buNone/>
              <a:defRPr sz="1500"/>
            </a:lvl4pPr>
            <a:lvl5pPr indent="-228600" lvl="4" marL="2286000" algn="ctr">
              <a:lnSpc>
                <a:spcPct val="100000"/>
              </a:lnSpc>
              <a:spcBef>
                <a:spcPts val="0"/>
              </a:spcBef>
              <a:spcAft>
                <a:spcPts val="0"/>
              </a:spcAft>
              <a:buSzPts val="1500"/>
              <a:buNone/>
              <a:defRPr sz="1500"/>
            </a:lvl5pPr>
            <a:lvl6pPr indent="-323850" lvl="5" marL="2743200" algn="ctr">
              <a:lnSpc>
                <a:spcPct val="100000"/>
              </a:lnSpc>
              <a:spcBef>
                <a:spcPts val="0"/>
              </a:spcBef>
              <a:spcAft>
                <a:spcPts val="0"/>
              </a:spcAft>
              <a:buSzPts val="1500"/>
              <a:buChar char="•"/>
              <a:defRPr sz="1500"/>
            </a:lvl6pPr>
            <a:lvl7pPr indent="-323850" lvl="6" marL="3200400" algn="ctr">
              <a:lnSpc>
                <a:spcPct val="100000"/>
              </a:lnSpc>
              <a:spcBef>
                <a:spcPts val="0"/>
              </a:spcBef>
              <a:spcAft>
                <a:spcPts val="0"/>
              </a:spcAft>
              <a:buSzPts val="1500"/>
              <a:buChar char="•"/>
              <a:defRPr sz="1500"/>
            </a:lvl7pPr>
            <a:lvl8pPr indent="-323850" lvl="7" marL="3657600" algn="ctr">
              <a:lnSpc>
                <a:spcPct val="100000"/>
              </a:lnSpc>
              <a:spcBef>
                <a:spcPts val="0"/>
              </a:spcBef>
              <a:spcAft>
                <a:spcPts val="0"/>
              </a:spcAft>
              <a:buSzPts val="1500"/>
              <a:buChar char="•"/>
              <a:defRPr sz="1500"/>
            </a:lvl8pPr>
            <a:lvl9pPr indent="-323850" lvl="8" marL="4114800" algn="ctr">
              <a:lnSpc>
                <a:spcPct val="100000"/>
              </a:lnSpc>
              <a:spcBef>
                <a:spcPts val="0"/>
              </a:spcBef>
              <a:spcAft>
                <a:spcPts val="0"/>
              </a:spcAft>
              <a:buSzPts val="1500"/>
              <a:buChar char="•"/>
              <a:defRPr sz="15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White">
  <p:cSld name="Blank_White">
    <p:spTree>
      <p:nvGrpSpPr>
        <p:cNvPr id="297" name="Shape 297"/>
        <p:cNvGrpSpPr/>
        <p:nvPr/>
      </p:nvGrpSpPr>
      <p:grpSpPr>
        <a:xfrm>
          <a:off x="0" y="0"/>
          <a:ext cx="0" cy="0"/>
          <a:chOff x="0" y="0"/>
          <a:chExt cx="0" cy="0"/>
        </a:xfrm>
      </p:grpSpPr>
      <p:sp>
        <p:nvSpPr>
          <p:cNvPr id="298" name="Google Shape;298;p51"/>
          <p:cNvSpPr txBox="1"/>
          <p:nvPr>
            <p:ph idx="12" type="sldNum"/>
          </p:nvPr>
        </p:nvSpPr>
        <p:spPr>
          <a:xfrm>
            <a:off x="8199454" y="4767263"/>
            <a:ext cx="7236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AND_BODY_1">
    <p:bg>
      <p:bgPr>
        <a:gradFill>
          <a:gsLst>
            <a:gs pos="0">
              <a:schemeClr val="accent1"/>
            </a:gs>
            <a:gs pos="100000">
              <a:schemeClr val="accent2"/>
            </a:gs>
          </a:gsLst>
          <a:lin ang="0" scaled="0"/>
        </a:gradFill>
      </p:bgPr>
    </p:bg>
    <p:spTree>
      <p:nvGrpSpPr>
        <p:cNvPr id="38" name="Shape 38"/>
        <p:cNvGrpSpPr/>
        <p:nvPr/>
      </p:nvGrpSpPr>
      <p:grpSpPr>
        <a:xfrm>
          <a:off x="0" y="0"/>
          <a:ext cx="0" cy="0"/>
          <a:chOff x="0" y="0"/>
          <a:chExt cx="0" cy="0"/>
        </a:xfrm>
      </p:grpSpPr>
      <p:sp>
        <p:nvSpPr>
          <p:cNvPr id="39" name="Google Shape;39;p6"/>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p:txBody>
      </p:sp>
      <p:grpSp>
        <p:nvGrpSpPr>
          <p:cNvPr id="40" name="Google Shape;40;p6"/>
          <p:cNvGrpSpPr/>
          <p:nvPr/>
        </p:nvGrpSpPr>
        <p:grpSpPr>
          <a:xfrm>
            <a:off x="3500203" y="-104619"/>
            <a:ext cx="5769349" cy="5951747"/>
            <a:chOff x="3458353" y="512656"/>
            <a:chExt cx="5769349" cy="5951747"/>
          </a:xfrm>
        </p:grpSpPr>
        <p:pic>
          <p:nvPicPr>
            <p:cNvPr id="41" name="Google Shape;41;p6"/>
            <p:cNvPicPr preferRelativeResize="0"/>
            <p:nvPr/>
          </p:nvPicPr>
          <p:blipFill rotWithShape="1">
            <a:blip r:embed="rId2">
              <a:alphaModFix amt="64000"/>
            </a:blip>
            <a:srcRect b="0" l="0" r="0" t="0"/>
            <a:stretch/>
          </p:blipFill>
          <p:spPr>
            <a:xfrm rot="-5400000">
              <a:off x="4778715" y="2015416"/>
              <a:ext cx="5951747" cy="2946227"/>
            </a:xfrm>
            <a:prstGeom prst="rect">
              <a:avLst/>
            </a:prstGeom>
            <a:noFill/>
            <a:ln>
              <a:noFill/>
            </a:ln>
          </p:spPr>
        </p:pic>
        <p:pic>
          <p:nvPicPr>
            <p:cNvPr id="42" name="Google Shape;42;p6"/>
            <p:cNvPicPr preferRelativeResize="0"/>
            <p:nvPr/>
          </p:nvPicPr>
          <p:blipFill rotWithShape="1">
            <a:blip r:embed="rId2">
              <a:alphaModFix amt="64000"/>
            </a:blip>
            <a:srcRect b="0" l="0" r="0" t="0"/>
            <a:stretch/>
          </p:blipFill>
          <p:spPr>
            <a:xfrm rot="-5400000">
              <a:off x="1955593" y="2015416"/>
              <a:ext cx="5951747" cy="2946227"/>
            </a:xfrm>
            <a:prstGeom prst="rect">
              <a:avLst/>
            </a:prstGeom>
            <a:noFill/>
            <a:ln>
              <a:noFill/>
            </a:ln>
          </p:spPr>
        </p:pic>
      </p:grpSp>
      <p:sp>
        <p:nvSpPr>
          <p:cNvPr id="43" name="Google Shape;43;p6"/>
          <p:cNvSpPr/>
          <p:nvPr/>
        </p:nvSpPr>
        <p:spPr>
          <a:xfrm flipH="1">
            <a:off x="504050" y="1576800"/>
            <a:ext cx="72126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
          <p:cNvSpPr/>
          <p:nvPr/>
        </p:nvSpPr>
        <p:spPr>
          <a:xfrm rot="5400000">
            <a:off x="122857" y="1957800"/>
            <a:ext cx="8751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6"/>
          <p:cNvSpPr/>
          <p:nvPr/>
        </p:nvSpPr>
        <p:spPr>
          <a:xfrm rot="5400000">
            <a:off x="6811700" y="785700"/>
            <a:ext cx="16968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 name="Google Shape;46;p6"/>
          <p:cNvPicPr preferRelativeResize="0"/>
          <p:nvPr/>
        </p:nvPicPr>
        <p:blipFill rotWithShape="1">
          <a:blip r:embed="rId3">
            <a:alphaModFix/>
          </a:blip>
          <a:srcRect b="0" l="0" r="0" t="0"/>
          <a:stretch/>
        </p:blipFill>
        <p:spPr>
          <a:xfrm>
            <a:off x="7400354" y="4458500"/>
            <a:ext cx="1338247" cy="290925"/>
          </a:xfrm>
          <a:prstGeom prst="rect">
            <a:avLst/>
          </a:prstGeom>
          <a:noFill/>
          <a:ln>
            <a:noFill/>
          </a:ln>
        </p:spPr>
      </p:pic>
      <p:pic>
        <p:nvPicPr>
          <p:cNvPr id="47" name="Google Shape;47;p6"/>
          <p:cNvPicPr preferRelativeResize="0"/>
          <p:nvPr/>
        </p:nvPicPr>
        <p:blipFill rotWithShape="1">
          <a:blip r:embed="rId4">
            <a:alphaModFix/>
          </a:blip>
          <a:srcRect b="28969" l="7347" r="7611" t="32550"/>
          <a:stretch/>
        </p:blipFill>
        <p:spPr>
          <a:xfrm>
            <a:off x="288000" y="4389675"/>
            <a:ext cx="2088003" cy="42855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ck">
  <p:cSld name="Blank_Black">
    <p:spTree>
      <p:nvGrpSpPr>
        <p:cNvPr id="299" name="Shape 299"/>
        <p:cNvGrpSpPr/>
        <p:nvPr/>
      </p:nvGrpSpPr>
      <p:grpSpPr>
        <a:xfrm>
          <a:off x="0" y="0"/>
          <a:ext cx="0" cy="0"/>
          <a:chOff x="0" y="0"/>
          <a:chExt cx="0" cy="0"/>
        </a:xfrm>
      </p:grpSpPr>
      <p:sp>
        <p:nvSpPr>
          <p:cNvPr id="300" name="Google Shape;300;p52"/>
          <p:cNvSpPr/>
          <p:nvPr/>
        </p:nvSpPr>
        <p:spPr>
          <a:xfrm>
            <a:off x="-10913" y="-35844"/>
            <a:ext cx="9165900" cy="5215200"/>
          </a:xfrm>
          <a:prstGeom prst="rect">
            <a:avLst/>
          </a:prstGeom>
          <a:solidFill>
            <a:schemeClr val="dk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1" name="Google Shape;301;p52"/>
          <p:cNvSpPr txBox="1"/>
          <p:nvPr>
            <p:ph idx="12" type="sldNum"/>
          </p:nvPr>
        </p:nvSpPr>
        <p:spPr>
          <a:xfrm>
            <a:off x="8199454" y="4767263"/>
            <a:ext cx="7236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1">
  <p:cSld name="TITLE_AND_BODY_1_2">
    <p:bg>
      <p:bgPr>
        <a:solidFill>
          <a:srgbClr val="FFFFFF"/>
        </a:solidFill>
      </p:bgPr>
    </p:bg>
    <p:spTree>
      <p:nvGrpSpPr>
        <p:cNvPr id="305" name="Shape 305"/>
        <p:cNvGrpSpPr/>
        <p:nvPr/>
      </p:nvGrpSpPr>
      <p:grpSpPr>
        <a:xfrm>
          <a:off x="0" y="0"/>
          <a:ext cx="0" cy="0"/>
          <a:chOff x="0" y="0"/>
          <a:chExt cx="0" cy="0"/>
        </a:xfrm>
      </p:grpSpPr>
      <p:sp>
        <p:nvSpPr>
          <p:cNvPr id="306" name="Google Shape;306;p54"/>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rtl="0" algn="l">
              <a:lnSpc>
                <a:spcPct val="100000"/>
              </a:lnSpc>
              <a:spcBef>
                <a:spcPts val="0"/>
              </a:spcBef>
              <a:spcAft>
                <a:spcPts val="0"/>
              </a:spcAft>
              <a:buClr>
                <a:srgbClr val="000000"/>
              </a:buClr>
              <a:buSzPts val="3500"/>
              <a:buNone/>
              <a:defRPr sz="3500">
                <a:solidFill>
                  <a:srgbClr val="000000"/>
                </a:solidFill>
              </a:defRPr>
            </a:lvl1pPr>
            <a:lvl2pPr lvl="1" rtl="0" algn="l">
              <a:lnSpc>
                <a:spcPct val="100000"/>
              </a:lnSpc>
              <a:spcBef>
                <a:spcPts val="0"/>
              </a:spcBef>
              <a:spcAft>
                <a:spcPts val="0"/>
              </a:spcAft>
              <a:buSzPts val="5100"/>
              <a:buNone/>
              <a:defRPr/>
            </a:lvl2pPr>
            <a:lvl3pPr lvl="2" rtl="0" algn="l">
              <a:lnSpc>
                <a:spcPct val="100000"/>
              </a:lnSpc>
              <a:spcBef>
                <a:spcPts val="0"/>
              </a:spcBef>
              <a:spcAft>
                <a:spcPts val="0"/>
              </a:spcAft>
              <a:buSzPts val="5100"/>
              <a:buNone/>
              <a:defRPr/>
            </a:lvl3pPr>
            <a:lvl4pPr lvl="3" rtl="0" algn="l">
              <a:lnSpc>
                <a:spcPct val="100000"/>
              </a:lnSpc>
              <a:spcBef>
                <a:spcPts val="0"/>
              </a:spcBef>
              <a:spcAft>
                <a:spcPts val="0"/>
              </a:spcAft>
              <a:buSzPts val="5100"/>
              <a:buNone/>
              <a:defRPr/>
            </a:lvl4pPr>
            <a:lvl5pPr lvl="4" rtl="0" algn="l">
              <a:lnSpc>
                <a:spcPct val="100000"/>
              </a:lnSpc>
              <a:spcBef>
                <a:spcPts val="0"/>
              </a:spcBef>
              <a:spcAft>
                <a:spcPts val="0"/>
              </a:spcAft>
              <a:buSzPts val="5100"/>
              <a:buNone/>
              <a:defRPr/>
            </a:lvl5pPr>
            <a:lvl6pPr lvl="5" rtl="0" algn="l">
              <a:lnSpc>
                <a:spcPct val="100000"/>
              </a:lnSpc>
              <a:spcBef>
                <a:spcPts val="0"/>
              </a:spcBef>
              <a:spcAft>
                <a:spcPts val="0"/>
              </a:spcAft>
              <a:buSzPts val="5100"/>
              <a:buNone/>
              <a:defRPr/>
            </a:lvl6pPr>
            <a:lvl7pPr lvl="6" rtl="0" algn="l">
              <a:lnSpc>
                <a:spcPct val="100000"/>
              </a:lnSpc>
              <a:spcBef>
                <a:spcPts val="0"/>
              </a:spcBef>
              <a:spcAft>
                <a:spcPts val="0"/>
              </a:spcAft>
              <a:buSzPts val="5100"/>
              <a:buNone/>
              <a:defRPr/>
            </a:lvl7pPr>
            <a:lvl8pPr lvl="7" rtl="0" algn="l">
              <a:lnSpc>
                <a:spcPct val="100000"/>
              </a:lnSpc>
              <a:spcBef>
                <a:spcPts val="0"/>
              </a:spcBef>
              <a:spcAft>
                <a:spcPts val="0"/>
              </a:spcAft>
              <a:buSzPts val="5100"/>
              <a:buNone/>
              <a:defRPr/>
            </a:lvl8pPr>
            <a:lvl9pPr lvl="8" rtl="0" algn="l">
              <a:lnSpc>
                <a:spcPct val="100000"/>
              </a:lnSpc>
              <a:spcBef>
                <a:spcPts val="0"/>
              </a:spcBef>
              <a:spcAft>
                <a:spcPts val="0"/>
              </a:spcAft>
              <a:buSzPts val="5100"/>
              <a:buNone/>
              <a:defRPr/>
            </a:lvl9pPr>
          </a:lstStyle>
          <a:p/>
        </p:txBody>
      </p:sp>
      <p:sp>
        <p:nvSpPr>
          <p:cNvPr id="307" name="Google Shape;307;p54"/>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54"/>
          <p:cNvSpPr/>
          <p:nvPr/>
        </p:nvSpPr>
        <p:spPr>
          <a:xfrm rot="5400000">
            <a:off x="122857" y="1957800"/>
            <a:ext cx="875100" cy="113100"/>
          </a:xfrm>
          <a:prstGeom prst="rect">
            <a:avLst/>
          </a:prstGeom>
          <a:solidFill>
            <a:srgbClr val="EA00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54"/>
          <p:cNvSpPr/>
          <p:nvPr/>
        </p:nvSpPr>
        <p:spPr>
          <a:xfrm rot="5400000">
            <a:off x="6811700" y="785700"/>
            <a:ext cx="1696800" cy="113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0" name="Google Shape;310;p54"/>
          <p:cNvPicPr preferRelativeResize="0"/>
          <p:nvPr/>
        </p:nvPicPr>
        <p:blipFill rotWithShape="1">
          <a:blip r:embed="rId2">
            <a:alphaModFix/>
          </a:blip>
          <a:srcRect b="0" l="0" r="0" t="0"/>
          <a:stretch/>
        </p:blipFill>
        <p:spPr>
          <a:xfrm>
            <a:off x="7434400" y="4611843"/>
            <a:ext cx="1517769" cy="32963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AND_BODY_1_1">
    <p:bg>
      <p:bgPr>
        <a:gradFill>
          <a:gsLst>
            <a:gs pos="0">
              <a:srgbClr val="25A8E1"/>
            </a:gs>
            <a:gs pos="100000">
              <a:srgbClr val="29378F"/>
            </a:gs>
          </a:gsLst>
          <a:lin ang="2698631" scaled="0"/>
        </a:gradFill>
      </p:bgPr>
    </p:bg>
    <p:spTree>
      <p:nvGrpSpPr>
        <p:cNvPr id="311" name="Shape 311"/>
        <p:cNvGrpSpPr/>
        <p:nvPr/>
      </p:nvGrpSpPr>
      <p:grpSpPr>
        <a:xfrm>
          <a:off x="0" y="0"/>
          <a:ext cx="0" cy="0"/>
          <a:chOff x="0" y="0"/>
          <a:chExt cx="0" cy="0"/>
        </a:xfrm>
      </p:grpSpPr>
      <p:grpSp>
        <p:nvGrpSpPr>
          <p:cNvPr id="312" name="Google Shape;312;p55"/>
          <p:cNvGrpSpPr/>
          <p:nvPr/>
        </p:nvGrpSpPr>
        <p:grpSpPr>
          <a:xfrm>
            <a:off x="3500203" y="-104622"/>
            <a:ext cx="5769348" cy="5951750"/>
            <a:chOff x="3458353" y="512653"/>
            <a:chExt cx="5769348" cy="5951750"/>
          </a:xfrm>
        </p:grpSpPr>
        <p:pic>
          <p:nvPicPr>
            <p:cNvPr id="313" name="Google Shape;313;p55"/>
            <p:cNvPicPr preferRelativeResize="0"/>
            <p:nvPr/>
          </p:nvPicPr>
          <p:blipFill rotWithShape="1">
            <a:blip r:embed="rId2">
              <a:alphaModFix amt="64000"/>
            </a:blip>
            <a:srcRect b="0" l="0" r="0" t="0"/>
            <a:stretch/>
          </p:blipFill>
          <p:spPr>
            <a:xfrm rot="-5400000">
              <a:off x="4778713" y="2015415"/>
              <a:ext cx="5951750" cy="2946226"/>
            </a:xfrm>
            <a:prstGeom prst="rect">
              <a:avLst/>
            </a:prstGeom>
            <a:noFill/>
            <a:ln>
              <a:noFill/>
            </a:ln>
          </p:spPr>
        </p:pic>
        <p:pic>
          <p:nvPicPr>
            <p:cNvPr id="314" name="Google Shape;314;p55"/>
            <p:cNvPicPr preferRelativeResize="0"/>
            <p:nvPr/>
          </p:nvPicPr>
          <p:blipFill rotWithShape="1">
            <a:blip r:embed="rId2">
              <a:alphaModFix amt="64000"/>
            </a:blip>
            <a:srcRect b="0" l="0" r="0" t="0"/>
            <a:stretch/>
          </p:blipFill>
          <p:spPr>
            <a:xfrm rot="-5400000">
              <a:off x="1955591" y="2015415"/>
              <a:ext cx="5951750" cy="2946226"/>
            </a:xfrm>
            <a:prstGeom prst="rect">
              <a:avLst/>
            </a:prstGeom>
            <a:noFill/>
            <a:ln>
              <a:noFill/>
            </a:ln>
          </p:spPr>
        </p:pic>
      </p:grpSp>
      <p:sp>
        <p:nvSpPr>
          <p:cNvPr id="315" name="Google Shape;315;p55"/>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rtl="0" algn="l">
              <a:lnSpc>
                <a:spcPct val="100000"/>
              </a:lnSpc>
              <a:spcBef>
                <a:spcPts val="0"/>
              </a:spcBef>
              <a:spcAft>
                <a:spcPts val="0"/>
              </a:spcAft>
              <a:buSzPts val="3500"/>
              <a:buNone/>
              <a:defRPr sz="3500"/>
            </a:lvl1pPr>
            <a:lvl2pPr lvl="1" rtl="0" algn="l">
              <a:lnSpc>
                <a:spcPct val="100000"/>
              </a:lnSpc>
              <a:spcBef>
                <a:spcPts val="0"/>
              </a:spcBef>
              <a:spcAft>
                <a:spcPts val="0"/>
              </a:spcAft>
              <a:buSzPts val="5100"/>
              <a:buNone/>
              <a:defRPr/>
            </a:lvl2pPr>
            <a:lvl3pPr lvl="2" rtl="0" algn="l">
              <a:lnSpc>
                <a:spcPct val="100000"/>
              </a:lnSpc>
              <a:spcBef>
                <a:spcPts val="0"/>
              </a:spcBef>
              <a:spcAft>
                <a:spcPts val="0"/>
              </a:spcAft>
              <a:buSzPts val="5100"/>
              <a:buNone/>
              <a:defRPr/>
            </a:lvl3pPr>
            <a:lvl4pPr lvl="3" rtl="0" algn="l">
              <a:lnSpc>
                <a:spcPct val="100000"/>
              </a:lnSpc>
              <a:spcBef>
                <a:spcPts val="0"/>
              </a:spcBef>
              <a:spcAft>
                <a:spcPts val="0"/>
              </a:spcAft>
              <a:buSzPts val="5100"/>
              <a:buNone/>
              <a:defRPr/>
            </a:lvl4pPr>
            <a:lvl5pPr lvl="4" rtl="0" algn="l">
              <a:lnSpc>
                <a:spcPct val="100000"/>
              </a:lnSpc>
              <a:spcBef>
                <a:spcPts val="0"/>
              </a:spcBef>
              <a:spcAft>
                <a:spcPts val="0"/>
              </a:spcAft>
              <a:buSzPts val="5100"/>
              <a:buNone/>
              <a:defRPr/>
            </a:lvl5pPr>
            <a:lvl6pPr lvl="5" rtl="0" algn="l">
              <a:lnSpc>
                <a:spcPct val="100000"/>
              </a:lnSpc>
              <a:spcBef>
                <a:spcPts val="0"/>
              </a:spcBef>
              <a:spcAft>
                <a:spcPts val="0"/>
              </a:spcAft>
              <a:buSzPts val="5100"/>
              <a:buNone/>
              <a:defRPr/>
            </a:lvl6pPr>
            <a:lvl7pPr lvl="6" rtl="0" algn="l">
              <a:lnSpc>
                <a:spcPct val="100000"/>
              </a:lnSpc>
              <a:spcBef>
                <a:spcPts val="0"/>
              </a:spcBef>
              <a:spcAft>
                <a:spcPts val="0"/>
              </a:spcAft>
              <a:buSzPts val="5100"/>
              <a:buNone/>
              <a:defRPr/>
            </a:lvl7pPr>
            <a:lvl8pPr lvl="7" rtl="0" algn="l">
              <a:lnSpc>
                <a:spcPct val="100000"/>
              </a:lnSpc>
              <a:spcBef>
                <a:spcPts val="0"/>
              </a:spcBef>
              <a:spcAft>
                <a:spcPts val="0"/>
              </a:spcAft>
              <a:buSzPts val="5100"/>
              <a:buNone/>
              <a:defRPr/>
            </a:lvl8pPr>
            <a:lvl9pPr lvl="8" rtl="0" algn="l">
              <a:lnSpc>
                <a:spcPct val="100000"/>
              </a:lnSpc>
              <a:spcBef>
                <a:spcPts val="0"/>
              </a:spcBef>
              <a:spcAft>
                <a:spcPts val="0"/>
              </a:spcAft>
              <a:buSzPts val="5100"/>
              <a:buNone/>
              <a:defRPr/>
            </a:lvl9pPr>
          </a:lstStyle>
          <a:p/>
        </p:txBody>
      </p:sp>
      <p:sp>
        <p:nvSpPr>
          <p:cNvPr id="316" name="Google Shape;316;p55"/>
          <p:cNvSpPr/>
          <p:nvPr/>
        </p:nvSpPr>
        <p:spPr>
          <a:xfrm flipH="1">
            <a:off x="504050" y="1576800"/>
            <a:ext cx="7212600" cy="1140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55"/>
          <p:cNvSpPr/>
          <p:nvPr/>
        </p:nvSpPr>
        <p:spPr>
          <a:xfrm rot="5400000">
            <a:off x="122857" y="1957800"/>
            <a:ext cx="8751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55"/>
          <p:cNvSpPr/>
          <p:nvPr/>
        </p:nvSpPr>
        <p:spPr>
          <a:xfrm rot="5400000">
            <a:off x="6811700" y="785700"/>
            <a:ext cx="16968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9" name="Google Shape;319;p55"/>
          <p:cNvPicPr preferRelativeResize="0"/>
          <p:nvPr/>
        </p:nvPicPr>
        <p:blipFill rotWithShape="1">
          <a:blip r:embed="rId3">
            <a:alphaModFix/>
          </a:blip>
          <a:srcRect b="0" l="0" r="0" t="0"/>
          <a:stretch/>
        </p:blipFill>
        <p:spPr>
          <a:xfrm>
            <a:off x="7400354" y="4458500"/>
            <a:ext cx="1338247" cy="2909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1">
  <p:cSld name="TITLE_2_1_1_3">
    <p:bg>
      <p:bgPr>
        <a:solidFill>
          <a:srgbClr val="FFFFFF"/>
        </a:solidFill>
      </p:bgPr>
    </p:bg>
    <p:spTree>
      <p:nvGrpSpPr>
        <p:cNvPr id="320" name="Shape 320"/>
        <p:cNvGrpSpPr/>
        <p:nvPr/>
      </p:nvGrpSpPr>
      <p:grpSpPr>
        <a:xfrm>
          <a:off x="0" y="0"/>
          <a:ext cx="0" cy="0"/>
          <a:chOff x="0" y="0"/>
          <a:chExt cx="0" cy="0"/>
        </a:xfrm>
      </p:grpSpPr>
      <p:grpSp>
        <p:nvGrpSpPr>
          <p:cNvPr id="321" name="Google Shape;321;p56"/>
          <p:cNvGrpSpPr/>
          <p:nvPr/>
        </p:nvGrpSpPr>
        <p:grpSpPr>
          <a:xfrm>
            <a:off x="384048" y="0"/>
            <a:ext cx="2222100" cy="1115399"/>
            <a:chOff x="2500250" y="2823612"/>
            <a:chExt cx="2222100" cy="1115399"/>
          </a:xfrm>
        </p:grpSpPr>
        <p:sp>
          <p:nvSpPr>
            <p:cNvPr id="322" name="Google Shape;322;p56"/>
            <p:cNvSpPr/>
            <p:nvPr/>
          </p:nvSpPr>
          <p:spPr>
            <a:xfrm flipH="1">
              <a:off x="2500250" y="3271500"/>
              <a:ext cx="2222100" cy="91500"/>
            </a:xfrm>
            <a:prstGeom prst="rect">
              <a:avLst/>
            </a:prstGeom>
            <a:gradFill>
              <a:gsLst>
                <a:gs pos="0">
                  <a:srgbClr val="25A8E1"/>
                </a:gs>
                <a:gs pos="100000">
                  <a:srgbClr val="29378F"/>
                </a:gs>
              </a:gsLst>
              <a:lin ang="2700006"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6"/>
            <p:cNvSpPr/>
            <p:nvPr/>
          </p:nvSpPr>
          <p:spPr>
            <a:xfrm rot="5400000">
              <a:off x="2212250" y="3559511"/>
              <a:ext cx="667500" cy="91500"/>
            </a:xfrm>
            <a:prstGeom prst="rect">
              <a:avLst/>
            </a:prstGeom>
            <a:solidFill>
              <a:srgbClr val="29378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6"/>
            <p:cNvSpPr/>
            <p:nvPr/>
          </p:nvSpPr>
          <p:spPr>
            <a:xfrm rot="5400000">
              <a:off x="4406890" y="3047562"/>
              <a:ext cx="539400" cy="91500"/>
            </a:xfrm>
            <a:prstGeom prst="rect">
              <a:avLst/>
            </a:prstGeom>
            <a:gradFill>
              <a:gsLst>
                <a:gs pos="0">
                  <a:srgbClr val="29378F"/>
                </a:gs>
                <a:gs pos="100000">
                  <a:srgbClr val="25A8E1"/>
                </a:gs>
              </a:gsLst>
              <a:lin ang="2700006"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5" name="Google Shape;325;p5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rgbClr val="000000"/>
              </a:buClr>
              <a:buSzPts val="2000"/>
              <a:buFont typeface="Montserrat Black"/>
              <a:buNone/>
              <a:defRPr sz="2000">
                <a:solidFill>
                  <a:srgbClr val="000000"/>
                </a:solidFill>
                <a:latin typeface="Montserrat Black"/>
                <a:ea typeface="Montserrat Black"/>
                <a:cs typeface="Montserrat Black"/>
                <a:sym typeface="Montserrat Black"/>
              </a:defRPr>
            </a:lvl1pPr>
            <a:lvl2pPr lvl="1" rtl="0" algn="l">
              <a:lnSpc>
                <a:spcPct val="100000"/>
              </a:lnSpc>
              <a:spcBef>
                <a:spcPts val="0"/>
              </a:spcBef>
              <a:spcAft>
                <a:spcPts val="0"/>
              </a:spcAft>
              <a:buClr>
                <a:srgbClr val="000000"/>
              </a:buClr>
              <a:buSzPts val="2400"/>
              <a:buNone/>
              <a:defRPr sz="2400">
                <a:solidFill>
                  <a:srgbClr val="000000"/>
                </a:solidFill>
              </a:defRPr>
            </a:lvl2pPr>
            <a:lvl3pPr lvl="2" rtl="0" algn="l">
              <a:lnSpc>
                <a:spcPct val="100000"/>
              </a:lnSpc>
              <a:spcBef>
                <a:spcPts val="0"/>
              </a:spcBef>
              <a:spcAft>
                <a:spcPts val="0"/>
              </a:spcAft>
              <a:buClr>
                <a:srgbClr val="000000"/>
              </a:buClr>
              <a:buSzPts val="2400"/>
              <a:buNone/>
              <a:defRPr sz="2400">
                <a:solidFill>
                  <a:srgbClr val="000000"/>
                </a:solidFill>
              </a:defRPr>
            </a:lvl3pPr>
            <a:lvl4pPr lvl="3" rtl="0" algn="l">
              <a:lnSpc>
                <a:spcPct val="100000"/>
              </a:lnSpc>
              <a:spcBef>
                <a:spcPts val="0"/>
              </a:spcBef>
              <a:spcAft>
                <a:spcPts val="0"/>
              </a:spcAft>
              <a:buClr>
                <a:srgbClr val="000000"/>
              </a:buClr>
              <a:buSzPts val="2400"/>
              <a:buNone/>
              <a:defRPr sz="2400">
                <a:solidFill>
                  <a:srgbClr val="000000"/>
                </a:solidFill>
              </a:defRPr>
            </a:lvl4pPr>
            <a:lvl5pPr lvl="4" rtl="0" algn="l">
              <a:lnSpc>
                <a:spcPct val="100000"/>
              </a:lnSpc>
              <a:spcBef>
                <a:spcPts val="0"/>
              </a:spcBef>
              <a:spcAft>
                <a:spcPts val="0"/>
              </a:spcAft>
              <a:buClr>
                <a:srgbClr val="000000"/>
              </a:buClr>
              <a:buSzPts val="2400"/>
              <a:buNone/>
              <a:defRPr sz="2400">
                <a:solidFill>
                  <a:srgbClr val="000000"/>
                </a:solidFill>
              </a:defRPr>
            </a:lvl5pPr>
            <a:lvl6pPr lvl="5" rtl="0" algn="l">
              <a:lnSpc>
                <a:spcPct val="100000"/>
              </a:lnSpc>
              <a:spcBef>
                <a:spcPts val="0"/>
              </a:spcBef>
              <a:spcAft>
                <a:spcPts val="0"/>
              </a:spcAft>
              <a:buClr>
                <a:srgbClr val="000000"/>
              </a:buClr>
              <a:buSzPts val="2400"/>
              <a:buNone/>
              <a:defRPr sz="2400">
                <a:solidFill>
                  <a:srgbClr val="000000"/>
                </a:solidFill>
              </a:defRPr>
            </a:lvl6pPr>
            <a:lvl7pPr lvl="6" rtl="0" algn="l">
              <a:lnSpc>
                <a:spcPct val="100000"/>
              </a:lnSpc>
              <a:spcBef>
                <a:spcPts val="0"/>
              </a:spcBef>
              <a:spcAft>
                <a:spcPts val="0"/>
              </a:spcAft>
              <a:buClr>
                <a:srgbClr val="000000"/>
              </a:buClr>
              <a:buSzPts val="2400"/>
              <a:buNone/>
              <a:defRPr sz="2400">
                <a:solidFill>
                  <a:srgbClr val="000000"/>
                </a:solidFill>
              </a:defRPr>
            </a:lvl7pPr>
            <a:lvl8pPr lvl="7" rtl="0" algn="l">
              <a:lnSpc>
                <a:spcPct val="100000"/>
              </a:lnSpc>
              <a:spcBef>
                <a:spcPts val="0"/>
              </a:spcBef>
              <a:spcAft>
                <a:spcPts val="0"/>
              </a:spcAft>
              <a:buClr>
                <a:srgbClr val="000000"/>
              </a:buClr>
              <a:buSzPts val="2400"/>
              <a:buNone/>
              <a:defRPr sz="2400">
                <a:solidFill>
                  <a:srgbClr val="000000"/>
                </a:solidFill>
              </a:defRPr>
            </a:lvl8pPr>
            <a:lvl9pPr lvl="8" rtl="0" algn="l">
              <a:lnSpc>
                <a:spcPct val="100000"/>
              </a:lnSpc>
              <a:spcBef>
                <a:spcPts val="0"/>
              </a:spcBef>
              <a:spcAft>
                <a:spcPts val="0"/>
              </a:spcAft>
              <a:buClr>
                <a:srgbClr val="000000"/>
              </a:buClr>
              <a:buSzPts val="2400"/>
              <a:buNone/>
              <a:defRPr sz="2400">
                <a:solidFill>
                  <a:srgbClr val="000000"/>
                </a:solidFill>
              </a:defRPr>
            </a:lvl9pPr>
          </a:lstStyle>
          <a:p/>
        </p:txBody>
      </p:sp>
      <p:sp>
        <p:nvSpPr>
          <p:cNvPr id="326" name="Google Shape;326;p56"/>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Clr>
                <a:srgbClr val="000000"/>
              </a:buClr>
              <a:buSzPts val="2700"/>
              <a:buNone/>
              <a:defRPr sz="1300">
                <a:solidFill>
                  <a:srgbClr val="000000"/>
                </a:solidFill>
                <a:latin typeface="Montserrat SemiBold"/>
                <a:ea typeface="Montserrat SemiBold"/>
                <a:cs typeface="Montserrat SemiBold"/>
                <a:sym typeface="Montserrat SemiBold"/>
              </a:defRPr>
            </a:lvl1pPr>
            <a:lvl2pPr lvl="1" rtl="0" algn="l">
              <a:lnSpc>
                <a:spcPct val="100000"/>
              </a:lnSpc>
              <a:spcBef>
                <a:spcPts val="0"/>
              </a:spcBef>
              <a:spcAft>
                <a:spcPts val="0"/>
              </a:spcAft>
              <a:buClr>
                <a:srgbClr val="000000"/>
              </a:buClr>
              <a:buSzPts val="2700"/>
              <a:buNone/>
              <a:defRPr>
                <a:solidFill>
                  <a:srgbClr val="000000"/>
                </a:solidFill>
              </a:defRPr>
            </a:lvl2pPr>
            <a:lvl3pPr lvl="2" rtl="0" algn="l">
              <a:lnSpc>
                <a:spcPct val="100000"/>
              </a:lnSpc>
              <a:spcBef>
                <a:spcPts val="0"/>
              </a:spcBef>
              <a:spcAft>
                <a:spcPts val="0"/>
              </a:spcAft>
              <a:buClr>
                <a:srgbClr val="000000"/>
              </a:buClr>
              <a:buSzPts val="2700"/>
              <a:buNone/>
              <a:defRPr>
                <a:solidFill>
                  <a:srgbClr val="000000"/>
                </a:solidFill>
              </a:defRPr>
            </a:lvl3pPr>
            <a:lvl4pPr lvl="3" rtl="0" algn="l">
              <a:lnSpc>
                <a:spcPct val="100000"/>
              </a:lnSpc>
              <a:spcBef>
                <a:spcPts val="0"/>
              </a:spcBef>
              <a:spcAft>
                <a:spcPts val="0"/>
              </a:spcAft>
              <a:buClr>
                <a:srgbClr val="000000"/>
              </a:buClr>
              <a:buSzPts val="2700"/>
              <a:buNone/>
              <a:defRPr>
                <a:solidFill>
                  <a:srgbClr val="000000"/>
                </a:solidFill>
              </a:defRPr>
            </a:lvl4pPr>
            <a:lvl5pPr lvl="4" rtl="0" algn="l">
              <a:lnSpc>
                <a:spcPct val="100000"/>
              </a:lnSpc>
              <a:spcBef>
                <a:spcPts val="0"/>
              </a:spcBef>
              <a:spcAft>
                <a:spcPts val="0"/>
              </a:spcAft>
              <a:buClr>
                <a:srgbClr val="000000"/>
              </a:buClr>
              <a:buSzPts val="2700"/>
              <a:buNone/>
              <a:defRPr>
                <a:solidFill>
                  <a:srgbClr val="000000"/>
                </a:solidFill>
              </a:defRPr>
            </a:lvl5pPr>
            <a:lvl6pPr lvl="5" rtl="0" algn="l">
              <a:lnSpc>
                <a:spcPct val="100000"/>
              </a:lnSpc>
              <a:spcBef>
                <a:spcPts val="0"/>
              </a:spcBef>
              <a:spcAft>
                <a:spcPts val="0"/>
              </a:spcAft>
              <a:buClr>
                <a:srgbClr val="000000"/>
              </a:buClr>
              <a:buSzPts val="1900"/>
              <a:buNone/>
              <a:defRPr>
                <a:solidFill>
                  <a:srgbClr val="000000"/>
                </a:solidFill>
              </a:defRPr>
            </a:lvl6pPr>
            <a:lvl7pPr lvl="6" rtl="0" algn="l">
              <a:lnSpc>
                <a:spcPct val="100000"/>
              </a:lnSpc>
              <a:spcBef>
                <a:spcPts val="0"/>
              </a:spcBef>
              <a:spcAft>
                <a:spcPts val="0"/>
              </a:spcAft>
              <a:buClr>
                <a:srgbClr val="000000"/>
              </a:buClr>
              <a:buSzPts val="2700"/>
              <a:buNone/>
              <a:defRPr>
                <a:solidFill>
                  <a:srgbClr val="000000"/>
                </a:solidFill>
              </a:defRPr>
            </a:lvl7pPr>
            <a:lvl8pPr lvl="7" rtl="0" algn="l">
              <a:lnSpc>
                <a:spcPct val="100000"/>
              </a:lnSpc>
              <a:spcBef>
                <a:spcPts val="0"/>
              </a:spcBef>
              <a:spcAft>
                <a:spcPts val="0"/>
              </a:spcAft>
              <a:buClr>
                <a:srgbClr val="000000"/>
              </a:buClr>
              <a:buSzPts val="2700"/>
              <a:buNone/>
              <a:defRPr>
                <a:solidFill>
                  <a:srgbClr val="000000"/>
                </a:solidFill>
              </a:defRPr>
            </a:lvl8pPr>
            <a:lvl9pPr lvl="8" rtl="0" algn="l">
              <a:lnSpc>
                <a:spcPct val="100000"/>
              </a:lnSpc>
              <a:spcBef>
                <a:spcPts val="0"/>
              </a:spcBef>
              <a:spcAft>
                <a:spcPts val="0"/>
              </a:spcAft>
              <a:buClr>
                <a:srgbClr val="000000"/>
              </a:buClr>
              <a:buSzPts val="2700"/>
              <a:buNone/>
              <a:defRPr>
                <a:solidFill>
                  <a:srgbClr val="000000"/>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TITLE_2_1_1_2">
    <p:bg>
      <p:bgPr>
        <a:solidFill>
          <a:srgbClr val="FFFFFF"/>
        </a:solidFill>
      </p:bgPr>
    </p:bg>
    <p:spTree>
      <p:nvGrpSpPr>
        <p:cNvPr id="327" name="Shape 327"/>
        <p:cNvGrpSpPr/>
        <p:nvPr/>
      </p:nvGrpSpPr>
      <p:grpSpPr>
        <a:xfrm>
          <a:off x="0" y="0"/>
          <a:ext cx="0" cy="0"/>
          <a:chOff x="0" y="0"/>
          <a:chExt cx="0" cy="0"/>
        </a:xfrm>
      </p:grpSpPr>
      <p:sp>
        <p:nvSpPr>
          <p:cNvPr id="328" name="Google Shape;328;p5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rgbClr val="FFFFFF"/>
              </a:buClr>
              <a:buSzPts val="2000"/>
              <a:buFont typeface="Montserrat Black"/>
              <a:buNone/>
              <a:defRPr sz="2000">
                <a:solidFill>
                  <a:srgbClr val="FFFFFF"/>
                </a:solidFill>
                <a:latin typeface="Montserrat Black"/>
                <a:ea typeface="Montserrat Black"/>
                <a:cs typeface="Montserrat Black"/>
                <a:sym typeface="Montserrat Black"/>
              </a:defRPr>
            </a:lvl1pPr>
            <a:lvl2pPr lvl="1" rtl="0" algn="l">
              <a:lnSpc>
                <a:spcPct val="100000"/>
              </a:lnSpc>
              <a:spcBef>
                <a:spcPts val="0"/>
              </a:spcBef>
              <a:spcAft>
                <a:spcPts val="0"/>
              </a:spcAft>
              <a:buClr>
                <a:srgbClr val="FFFFFF"/>
              </a:buClr>
              <a:buSzPts val="2400"/>
              <a:buNone/>
              <a:defRPr sz="2400">
                <a:solidFill>
                  <a:srgbClr val="FFFFFF"/>
                </a:solidFill>
              </a:defRPr>
            </a:lvl2pPr>
            <a:lvl3pPr lvl="2" rtl="0" algn="l">
              <a:lnSpc>
                <a:spcPct val="100000"/>
              </a:lnSpc>
              <a:spcBef>
                <a:spcPts val="0"/>
              </a:spcBef>
              <a:spcAft>
                <a:spcPts val="0"/>
              </a:spcAft>
              <a:buClr>
                <a:srgbClr val="FFFFFF"/>
              </a:buClr>
              <a:buSzPts val="2400"/>
              <a:buNone/>
              <a:defRPr sz="2400">
                <a:solidFill>
                  <a:srgbClr val="FFFFFF"/>
                </a:solidFill>
              </a:defRPr>
            </a:lvl3pPr>
            <a:lvl4pPr lvl="3" rtl="0" algn="l">
              <a:lnSpc>
                <a:spcPct val="100000"/>
              </a:lnSpc>
              <a:spcBef>
                <a:spcPts val="0"/>
              </a:spcBef>
              <a:spcAft>
                <a:spcPts val="0"/>
              </a:spcAft>
              <a:buClr>
                <a:srgbClr val="FFFFFF"/>
              </a:buClr>
              <a:buSzPts val="2400"/>
              <a:buNone/>
              <a:defRPr sz="2400">
                <a:solidFill>
                  <a:srgbClr val="FFFFFF"/>
                </a:solidFill>
              </a:defRPr>
            </a:lvl4pPr>
            <a:lvl5pPr lvl="4" rtl="0" algn="l">
              <a:lnSpc>
                <a:spcPct val="100000"/>
              </a:lnSpc>
              <a:spcBef>
                <a:spcPts val="0"/>
              </a:spcBef>
              <a:spcAft>
                <a:spcPts val="0"/>
              </a:spcAft>
              <a:buClr>
                <a:srgbClr val="FFFFFF"/>
              </a:buClr>
              <a:buSzPts val="2400"/>
              <a:buNone/>
              <a:defRPr sz="2400">
                <a:solidFill>
                  <a:srgbClr val="FFFFFF"/>
                </a:solidFill>
              </a:defRPr>
            </a:lvl5pPr>
            <a:lvl6pPr lvl="5" rtl="0" algn="l">
              <a:lnSpc>
                <a:spcPct val="100000"/>
              </a:lnSpc>
              <a:spcBef>
                <a:spcPts val="0"/>
              </a:spcBef>
              <a:spcAft>
                <a:spcPts val="0"/>
              </a:spcAft>
              <a:buClr>
                <a:srgbClr val="FFFFFF"/>
              </a:buClr>
              <a:buSzPts val="2400"/>
              <a:buNone/>
              <a:defRPr sz="2400">
                <a:solidFill>
                  <a:srgbClr val="FFFFFF"/>
                </a:solidFill>
              </a:defRPr>
            </a:lvl6pPr>
            <a:lvl7pPr lvl="6" rtl="0" algn="l">
              <a:lnSpc>
                <a:spcPct val="100000"/>
              </a:lnSpc>
              <a:spcBef>
                <a:spcPts val="0"/>
              </a:spcBef>
              <a:spcAft>
                <a:spcPts val="0"/>
              </a:spcAft>
              <a:buClr>
                <a:srgbClr val="FFFFFF"/>
              </a:buClr>
              <a:buSzPts val="2400"/>
              <a:buNone/>
              <a:defRPr sz="2400">
                <a:solidFill>
                  <a:srgbClr val="FFFFFF"/>
                </a:solidFill>
              </a:defRPr>
            </a:lvl7pPr>
            <a:lvl8pPr lvl="7" rtl="0" algn="l">
              <a:lnSpc>
                <a:spcPct val="100000"/>
              </a:lnSpc>
              <a:spcBef>
                <a:spcPts val="0"/>
              </a:spcBef>
              <a:spcAft>
                <a:spcPts val="0"/>
              </a:spcAft>
              <a:buClr>
                <a:srgbClr val="FFFFFF"/>
              </a:buClr>
              <a:buSzPts val="2400"/>
              <a:buNone/>
              <a:defRPr sz="2400">
                <a:solidFill>
                  <a:srgbClr val="FFFFFF"/>
                </a:solidFill>
              </a:defRPr>
            </a:lvl8pPr>
            <a:lvl9pPr lvl="8" rtl="0" algn="l">
              <a:lnSpc>
                <a:spcPct val="100000"/>
              </a:lnSpc>
              <a:spcBef>
                <a:spcPts val="0"/>
              </a:spcBef>
              <a:spcAft>
                <a:spcPts val="0"/>
              </a:spcAft>
              <a:buClr>
                <a:srgbClr val="FFFFFF"/>
              </a:buClr>
              <a:buSzPts val="2400"/>
              <a:buNone/>
              <a:defRPr sz="2400">
                <a:solidFill>
                  <a:srgbClr val="FFFFFF"/>
                </a:solidFill>
              </a:defRPr>
            </a:lvl9pPr>
          </a:lstStyle>
          <a:p/>
        </p:txBody>
      </p:sp>
      <p:sp>
        <p:nvSpPr>
          <p:cNvPr id="329" name="Google Shape;329;p57"/>
          <p:cNvSpPr txBox="1"/>
          <p:nvPr>
            <p:ph idx="1" type="body"/>
          </p:nvPr>
        </p:nvSpPr>
        <p:spPr>
          <a:xfrm>
            <a:off x="652700" y="1152487"/>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Clr>
                <a:srgbClr val="FFFFFF"/>
              </a:buClr>
              <a:buSzPts val="1500"/>
              <a:buNone/>
              <a:defRPr sz="1500">
                <a:solidFill>
                  <a:srgbClr val="FFFFFF"/>
                </a:solidFill>
              </a:defRPr>
            </a:lvl1pPr>
            <a:lvl2pPr indent="-228600" lvl="1" marL="914400" rtl="0" algn="l">
              <a:lnSpc>
                <a:spcPct val="100000"/>
              </a:lnSpc>
              <a:spcBef>
                <a:spcPts val="0"/>
              </a:spcBef>
              <a:spcAft>
                <a:spcPts val="0"/>
              </a:spcAft>
              <a:buClr>
                <a:srgbClr val="FFFFFF"/>
              </a:buClr>
              <a:buSzPts val="1500"/>
              <a:buNone/>
              <a:defRPr sz="1500">
                <a:solidFill>
                  <a:srgbClr val="FFFFFF"/>
                </a:solidFill>
              </a:defRPr>
            </a:lvl2pPr>
            <a:lvl3pPr indent="-228600" lvl="2" marL="1371600" rtl="0" algn="l">
              <a:lnSpc>
                <a:spcPct val="100000"/>
              </a:lnSpc>
              <a:spcBef>
                <a:spcPts val="0"/>
              </a:spcBef>
              <a:spcAft>
                <a:spcPts val="0"/>
              </a:spcAft>
              <a:buClr>
                <a:srgbClr val="FFFFFF"/>
              </a:buClr>
              <a:buSzPts val="1500"/>
              <a:buNone/>
              <a:defRPr sz="1500">
                <a:solidFill>
                  <a:srgbClr val="FFFFFF"/>
                </a:solidFill>
              </a:defRPr>
            </a:lvl3pPr>
            <a:lvl4pPr indent="-228600" lvl="3" marL="1828800" rtl="0" algn="l">
              <a:lnSpc>
                <a:spcPct val="100000"/>
              </a:lnSpc>
              <a:spcBef>
                <a:spcPts val="0"/>
              </a:spcBef>
              <a:spcAft>
                <a:spcPts val="0"/>
              </a:spcAft>
              <a:buClr>
                <a:srgbClr val="FFFFFF"/>
              </a:buClr>
              <a:buSzPts val="1500"/>
              <a:buNone/>
              <a:defRPr sz="1500">
                <a:solidFill>
                  <a:srgbClr val="FFFFFF"/>
                </a:solidFill>
              </a:defRPr>
            </a:lvl4pPr>
            <a:lvl5pPr indent="-228600" lvl="4" marL="2286000" rtl="0" algn="l">
              <a:lnSpc>
                <a:spcPct val="100000"/>
              </a:lnSpc>
              <a:spcBef>
                <a:spcPts val="0"/>
              </a:spcBef>
              <a:spcAft>
                <a:spcPts val="0"/>
              </a:spcAft>
              <a:buClr>
                <a:srgbClr val="FFFFFF"/>
              </a:buClr>
              <a:buSzPts val="1500"/>
              <a:buNone/>
              <a:defRPr sz="1500">
                <a:solidFill>
                  <a:srgbClr val="FFFFFF"/>
                </a:solidFill>
              </a:defRPr>
            </a:lvl5pPr>
            <a:lvl6pPr indent="-323850" lvl="5" marL="2743200" rtl="0" algn="l">
              <a:lnSpc>
                <a:spcPct val="100000"/>
              </a:lnSpc>
              <a:spcBef>
                <a:spcPts val="0"/>
              </a:spcBef>
              <a:spcAft>
                <a:spcPts val="0"/>
              </a:spcAft>
              <a:buClr>
                <a:srgbClr val="FFFFFF"/>
              </a:buClr>
              <a:buSzPts val="1500"/>
              <a:buChar char="•"/>
              <a:defRPr sz="1500">
                <a:solidFill>
                  <a:srgbClr val="FFFFFF"/>
                </a:solidFill>
              </a:defRPr>
            </a:lvl6pPr>
            <a:lvl7pPr indent="-323850" lvl="6" marL="3200400" rtl="0" algn="l">
              <a:lnSpc>
                <a:spcPct val="100000"/>
              </a:lnSpc>
              <a:spcBef>
                <a:spcPts val="0"/>
              </a:spcBef>
              <a:spcAft>
                <a:spcPts val="0"/>
              </a:spcAft>
              <a:buClr>
                <a:srgbClr val="FFFFFF"/>
              </a:buClr>
              <a:buSzPts val="1500"/>
              <a:buChar char="•"/>
              <a:defRPr sz="1500">
                <a:solidFill>
                  <a:srgbClr val="FFFFFF"/>
                </a:solidFill>
              </a:defRPr>
            </a:lvl7pPr>
            <a:lvl8pPr indent="-323850" lvl="7" marL="3657600" rtl="0" algn="l">
              <a:lnSpc>
                <a:spcPct val="100000"/>
              </a:lnSpc>
              <a:spcBef>
                <a:spcPts val="0"/>
              </a:spcBef>
              <a:spcAft>
                <a:spcPts val="0"/>
              </a:spcAft>
              <a:buClr>
                <a:srgbClr val="FFFFFF"/>
              </a:buClr>
              <a:buSzPts val="1500"/>
              <a:buChar char="•"/>
              <a:defRPr sz="1500">
                <a:solidFill>
                  <a:srgbClr val="FFFFFF"/>
                </a:solidFill>
              </a:defRPr>
            </a:lvl8pPr>
            <a:lvl9pPr indent="-323850" lvl="8" marL="4114800" rtl="0" algn="l">
              <a:lnSpc>
                <a:spcPct val="100000"/>
              </a:lnSpc>
              <a:spcBef>
                <a:spcPts val="0"/>
              </a:spcBef>
              <a:spcAft>
                <a:spcPts val="0"/>
              </a:spcAft>
              <a:buClr>
                <a:srgbClr val="FFFFFF"/>
              </a:buClr>
              <a:buSzPts val="1500"/>
              <a:buChar char="•"/>
              <a:defRPr sz="1500">
                <a:solidFill>
                  <a:srgbClr val="FFFFFF"/>
                </a:solidFill>
              </a:defRPr>
            </a:lvl9pPr>
          </a:lstStyle>
          <a:p/>
        </p:txBody>
      </p:sp>
      <p:sp>
        <p:nvSpPr>
          <p:cNvPr id="330" name="Google Shape;330;p57"/>
          <p:cNvSpPr txBox="1"/>
          <p:nvPr>
            <p:ph idx="2" type="body"/>
          </p:nvPr>
        </p:nvSpPr>
        <p:spPr>
          <a:xfrm>
            <a:off x="3411859" y="1152487"/>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Clr>
                <a:srgbClr val="FFFFFF"/>
              </a:buClr>
              <a:buSzPts val="1500"/>
              <a:buNone/>
              <a:defRPr sz="1500">
                <a:solidFill>
                  <a:srgbClr val="FFFFFF"/>
                </a:solidFill>
              </a:defRPr>
            </a:lvl1pPr>
            <a:lvl2pPr indent="-228600" lvl="1" marL="914400" rtl="0" algn="l">
              <a:lnSpc>
                <a:spcPct val="100000"/>
              </a:lnSpc>
              <a:spcBef>
                <a:spcPts val="0"/>
              </a:spcBef>
              <a:spcAft>
                <a:spcPts val="0"/>
              </a:spcAft>
              <a:buClr>
                <a:srgbClr val="FFFFFF"/>
              </a:buClr>
              <a:buSzPts val="1500"/>
              <a:buNone/>
              <a:defRPr sz="1500">
                <a:solidFill>
                  <a:srgbClr val="FFFFFF"/>
                </a:solidFill>
              </a:defRPr>
            </a:lvl2pPr>
            <a:lvl3pPr indent="-228600" lvl="2" marL="1371600" rtl="0" algn="l">
              <a:lnSpc>
                <a:spcPct val="100000"/>
              </a:lnSpc>
              <a:spcBef>
                <a:spcPts val="0"/>
              </a:spcBef>
              <a:spcAft>
                <a:spcPts val="0"/>
              </a:spcAft>
              <a:buClr>
                <a:srgbClr val="FFFFFF"/>
              </a:buClr>
              <a:buSzPts val="1500"/>
              <a:buNone/>
              <a:defRPr sz="1500">
                <a:solidFill>
                  <a:srgbClr val="FFFFFF"/>
                </a:solidFill>
              </a:defRPr>
            </a:lvl3pPr>
            <a:lvl4pPr indent="-228600" lvl="3" marL="1828800" rtl="0" algn="l">
              <a:lnSpc>
                <a:spcPct val="100000"/>
              </a:lnSpc>
              <a:spcBef>
                <a:spcPts val="0"/>
              </a:spcBef>
              <a:spcAft>
                <a:spcPts val="0"/>
              </a:spcAft>
              <a:buClr>
                <a:srgbClr val="FFFFFF"/>
              </a:buClr>
              <a:buSzPts val="1500"/>
              <a:buNone/>
              <a:defRPr sz="1500">
                <a:solidFill>
                  <a:srgbClr val="FFFFFF"/>
                </a:solidFill>
              </a:defRPr>
            </a:lvl4pPr>
            <a:lvl5pPr indent="-228600" lvl="4" marL="2286000" rtl="0" algn="l">
              <a:lnSpc>
                <a:spcPct val="100000"/>
              </a:lnSpc>
              <a:spcBef>
                <a:spcPts val="0"/>
              </a:spcBef>
              <a:spcAft>
                <a:spcPts val="0"/>
              </a:spcAft>
              <a:buClr>
                <a:srgbClr val="FFFFFF"/>
              </a:buClr>
              <a:buSzPts val="1500"/>
              <a:buNone/>
              <a:defRPr sz="1500">
                <a:solidFill>
                  <a:srgbClr val="FFFFFF"/>
                </a:solidFill>
              </a:defRPr>
            </a:lvl5pPr>
            <a:lvl6pPr indent="-323850" lvl="5" marL="2743200" rtl="0" algn="l">
              <a:lnSpc>
                <a:spcPct val="100000"/>
              </a:lnSpc>
              <a:spcBef>
                <a:spcPts val="0"/>
              </a:spcBef>
              <a:spcAft>
                <a:spcPts val="0"/>
              </a:spcAft>
              <a:buClr>
                <a:srgbClr val="FFFFFF"/>
              </a:buClr>
              <a:buSzPts val="1500"/>
              <a:buChar char="•"/>
              <a:defRPr sz="1500">
                <a:solidFill>
                  <a:srgbClr val="FFFFFF"/>
                </a:solidFill>
              </a:defRPr>
            </a:lvl6pPr>
            <a:lvl7pPr indent="-323850" lvl="6" marL="3200400" rtl="0" algn="l">
              <a:lnSpc>
                <a:spcPct val="100000"/>
              </a:lnSpc>
              <a:spcBef>
                <a:spcPts val="0"/>
              </a:spcBef>
              <a:spcAft>
                <a:spcPts val="0"/>
              </a:spcAft>
              <a:buClr>
                <a:srgbClr val="FFFFFF"/>
              </a:buClr>
              <a:buSzPts val="1500"/>
              <a:buChar char="•"/>
              <a:defRPr sz="1500">
                <a:solidFill>
                  <a:srgbClr val="FFFFFF"/>
                </a:solidFill>
              </a:defRPr>
            </a:lvl7pPr>
            <a:lvl8pPr indent="-323850" lvl="7" marL="3657600" rtl="0" algn="l">
              <a:lnSpc>
                <a:spcPct val="100000"/>
              </a:lnSpc>
              <a:spcBef>
                <a:spcPts val="0"/>
              </a:spcBef>
              <a:spcAft>
                <a:spcPts val="0"/>
              </a:spcAft>
              <a:buClr>
                <a:srgbClr val="FFFFFF"/>
              </a:buClr>
              <a:buSzPts val="1500"/>
              <a:buChar char="•"/>
              <a:defRPr sz="1500">
                <a:solidFill>
                  <a:srgbClr val="FFFFFF"/>
                </a:solidFill>
              </a:defRPr>
            </a:lvl8pPr>
            <a:lvl9pPr indent="-323850" lvl="8" marL="4114800" rtl="0" algn="l">
              <a:lnSpc>
                <a:spcPct val="100000"/>
              </a:lnSpc>
              <a:spcBef>
                <a:spcPts val="0"/>
              </a:spcBef>
              <a:spcAft>
                <a:spcPts val="0"/>
              </a:spcAft>
              <a:buClr>
                <a:srgbClr val="FFFFFF"/>
              </a:buClr>
              <a:buSzPts val="1500"/>
              <a:buChar char="•"/>
              <a:defRPr sz="1500">
                <a:solidFill>
                  <a:srgbClr val="FFFFFF"/>
                </a:solidFill>
              </a:defRPr>
            </a:lvl9pPr>
          </a:lstStyle>
          <a:p/>
        </p:txBody>
      </p:sp>
      <p:sp>
        <p:nvSpPr>
          <p:cNvPr id="331" name="Google Shape;331;p57"/>
          <p:cNvSpPr txBox="1"/>
          <p:nvPr>
            <p:ph idx="3" type="body"/>
          </p:nvPr>
        </p:nvSpPr>
        <p:spPr>
          <a:xfrm>
            <a:off x="6204335" y="1139150"/>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Clr>
                <a:srgbClr val="FFFFFF"/>
              </a:buClr>
              <a:buSzPts val="1500"/>
              <a:buNone/>
              <a:defRPr sz="1500">
                <a:solidFill>
                  <a:srgbClr val="FFFFFF"/>
                </a:solidFill>
              </a:defRPr>
            </a:lvl1pPr>
            <a:lvl2pPr indent="-228600" lvl="1" marL="914400" rtl="0" algn="l">
              <a:lnSpc>
                <a:spcPct val="100000"/>
              </a:lnSpc>
              <a:spcBef>
                <a:spcPts val="0"/>
              </a:spcBef>
              <a:spcAft>
                <a:spcPts val="0"/>
              </a:spcAft>
              <a:buClr>
                <a:srgbClr val="FFFFFF"/>
              </a:buClr>
              <a:buSzPts val="1500"/>
              <a:buNone/>
              <a:defRPr sz="1500">
                <a:solidFill>
                  <a:srgbClr val="FFFFFF"/>
                </a:solidFill>
              </a:defRPr>
            </a:lvl2pPr>
            <a:lvl3pPr indent="-228600" lvl="2" marL="1371600" rtl="0" algn="l">
              <a:lnSpc>
                <a:spcPct val="100000"/>
              </a:lnSpc>
              <a:spcBef>
                <a:spcPts val="0"/>
              </a:spcBef>
              <a:spcAft>
                <a:spcPts val="0"/>
              </a:spcAft>
              <a:buClr>
                <a:srgbClr val="FFFFFF"/>
              </a:buClr>
              <a:buSzPts val="1500"/>
              <a:buNone/>
              <a:defRPr sz="1500">
                <a:solidFill>
                  <a:srgbClr val="FFFFFF"/>
                </a:solidFill>
              </a:defRPr>
            </a:lvl3pPr>
            <a:lvl4pPr indent="-228600" lvl="3" marL="1828800" rtl="0" algn="l">
              <a:lnSpc>
                <a:spcPct val="100000"/>
              </a:lnSpc>
              <a:spcBef>
                <a:spcPts val="0"/>
              </a:spcBef>
              <a:spcAft>
                <a:spcPts val="0"/>
              </a:spcAft>
              <a:buClr>
                <a:srgbClr val="FFFFFF"/>
              </a:buClr>
              <a:buSzPts val="1500"/>
              <a:buNone/>
              <a:defRPr sz="1500">
                <a:solidFill>
                  <a:srgbClr val="FFFFFF"/>
                </a:solidFill>
              </a:defRPr>
            </a:lvl4pPr>
            <a:lvl5pPr indent="-228600" lvl="4" marL="2286000" rtl="0" algn="l">
              <a:lnSpc>
                <a:spcPct val="100000"/>
              </a:lnSpc>
              <a:spcBef>
                <a:spcPts val="0"/>
              </a:spcBef>
              <a:spcAft>
                <a:spcPts val="0"/>
              </a:spcAft>
              <a:buClr>
                <a:srgbClr val="FFFFFF"/>
              </a:buClr>
              <a:buSzPts val="1500"/>
              <a:buNone/>
              <a:defRPr sz="1500">
                <a:solidFill>
                  <a:srgbClr val="FFFFFF"/>
                </a:solidFill>
              </a:defRPr>
            </a:lvl5pPr>
            <a:lvl6pPr indent="-323850" lvl="5" marL="2743200" rtl="0" algn="l">
              <a:lnSpc>
                <a:spcPct val="100000"/>
              </a:lnSpc>
              <a:spcBef>
                <a:spcPts val="0"/>
              </a:spcBef>
              <a:spcAft>
                <a:spcPts val="0"/>
              </a:spcAft>
              <a:buClr>
                <a:srgbClr val="FFFFFF"/>
              </a:buClr>
              <a:buSzPts val="1500"/>
              <a:buChar char="•"/>
              <a:defRPr sz="1500">
                <a:solidFill>
                  <a:srgbClr val="FFFFFF"/>
                </a:solidFill>
              </a:defRPr>
            </a:lvl6pPr>
            <a:lvl7pPr indent="-323850" lvl="6" marL="3200400" rtl="0" algn="l">
              <a:lnSpc>
                <a:spcPct val="100000"/>
              </a:lnSpc>
              <a:spcBef>
                <a:spcPts val="0"/>
              </a:spcBef>
              <a:spcAft>
                <a:spcPts val="0"/>
              </a:spcAft>
              <a:buClr>
                <a:srgbClr val="FFFFFF"/>
              </a:buClr>
              <a:buSzPts val="1500"/>
              <a:buChar char="•"/>
              <a:defRPr sz="1500">
                <a:solidFill>
                  <a:srgbClr val="FFFFFF"/>
                </a:solidFill>
              </a:defRPr>
            </a:lvl7pPr>
            <a:lvl8pPr indent="-323850" lvl="7" marL="3657600" rtl="0" algn="l">
              <a:lnSpc>
                <a:spcPct val="100000"/>
              </a:lnSpc>
              <a:spcBef>
                <a:spcPts val="0"/>
              </a:spcBef>
              <a:spcAft>
                <a:spcPts val="0"/>
              </a:spcAft>
              <a:buClr>
                <a:srgbClr val="FFFFFF"/>
              </a:buClr>
              <a:buSzPts val="1500"/>
              <a:buChar char="•"/>
              <a:defRPr sz="1500">
                <a:solidFill>
                  <a:srgbClr val="FFFFFF"/>
                </a:solidFill>
              </a:defRPr>
            </a:lvl8pPr>
            <a:lvl9pPr indent="-323850" lvl="8" marL="4114800" rtl="0" algn="l">
              <a:lnSpc>
                <a:spcPct val="100000"/>
              </a:lnSpc>
              <a:spcBef>
                <a:spcPts val="0"/>
              </a:spcBef>
              <a:spcAft>
                <a:spcPts val="0"/>
              </a:spcAft>
              <a:buClr>
                <a:srgbClr val="FFFFFF"/>
              </a:buClr>
              <a:buSzPts val="1500"/>
              <a:buChar char="•"/>
              <a:defRPr sz="1500">
                <a:solidFill>
                  <a:srgbClr val="FFFFFF"/>
                </a:solidFill>
              </a:defRPr>
            </a:lvl9pPr>
          </a:lstStyle>
          <a:p/>
        </p:txBody>
      </p:sp>
      <p:sp>
        <p:nvSpPr>
          <p:cNvPr id="332" name="Google Shape;332;p57"/>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7"/>
          <p:cNvSpPr/>
          <p:nvPr/>
        </p:nvSpPr>
        <p:spPr>
          <a:xfrm rot="5400000">
            <a:off x="115550" y="648650"/>
            <a:ext cx="648600" cy="114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7"/>
          <p:cNvSpPr/>
          <p:nvPr/>
        </p:nvSpPr>
        <p:spPr>
          <a:xfrm>
            <a:off x="-76200" y="915950"/>
            <a:ext cx="573000" cy="114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AND_BODY_1">
    <p:bg>
      <p:bgPr>
        <a:gradFill>
          <a:gsLst>
            <a:gs pos="0">
              <a:schemeClr val="accent1"/>
            </a:gs>
            <a:gs pos="100000">
              <a:schemeClr val="accent2"/>
            </a:gs>
          </a:gsLst>
          <a:lin ang="0" scaled="0"/>
        </a:gradFill>
      </p:bgPr>
    </p:bg>
    <p:spTree>
      <p:nvGrpSpPr>
        <p:cNvPr id="335" name="Shape 335"/>
        <p:cNvGrpSpPr/>
        <p:nvPr/>
      </p:nvGrpSpPr>
      <p:grpSpPr>
        <a:xfrm>
          <a:off x="0" y="0"/>
          <a:ext cx="0" cy="0"/>
          <a:chOff x="0" y="0"/>
          <a:chExt cx="0" cy="0"/>
        </a:xfrm>
      </p:grpSpPr>
      <p:sp>
        <p:nvSpPr>
          <p:cNvPr id="336" name="Google Shape;336;p58"/>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rtl="0" algn="l">
              <a:lnSpc>
                <a:spcPct val="100000"/>
              </a:lnSpc>
              <a:spcBef>
                <a:spcPts val="0"/>
              </a:spcBef>
              <a:spcAft>
                <a:spcPts val="0"/>
              </a:spcAft>
              <a:buSzPts val="3500"/>
              <a:buNone/>
              <a:defRPr sz="3500"/>
            </a:lvl1pPr>
            <a:lvl2pPr lvl="1" rtl="0" algn="l">
              <a:lnSpc>
                <a:spcPct val="100000"/>
              </a:lnSpc>
              <a:spcBef>
                <a:spcPts val="0"/>
              </a:spcBef>
              <a:spcAft>
                <a:spcPts val="0"/>
              </a:spcAft>
              <a:buSzPts val="5100"/>
              <a:buNone/>
              <a:defRPr/>
            </a:lvl2pPr>
            <a:lvl3pPr lvl="2" rtl="0" algn="l">
              <a:lnSpc>
                <a:spcPct val="100000"/>
              </a:lnSpc>
              <a:spcBef>
                <a:spcPts val="0"/>
              </a:spcBef>
              <a:spcAft>
                <a:spcPts val="0"/>
              </a:spcAft>
              <a:buSzPts val="5100"/>
              <a:buNone/>
              <a:defRPr/>
            </a:lvl3pPr>
            <a:lvl4pPr lvl="3" rtl="0" algn="l">
              <a:lnSpc>
                <a:spcPct val="100000"/>
              </a:lnSpc>
              <a:spcBef>
                <a:spcPts val="0"/>
              </a:spcBef>
              <a:spcAft>
                <a:spcPts val="0"/>
              </a:spcAft>
              <a:buSzPts val="5100"/>
              <a:buNone/>
              <a:defRPr/>
            </a:lvl4pPr>
            <a:lvl5pPr lvl="4" rtl="0" algn="l">
              <a:lnSpc>
                <a:spcPct val="100000"/>
              </a:lnSpc>
              <a:spcBef>
                <a:spcPts val="0"/>
              </a:spcBef>
              <a:spcAft>
                <a:spcPts val="0"/>
              </a:spcAft>
              <a:buSzPts val="5100"/>
              <a:buNone/>
              <a:defRPr/>
            </a:lvl5pPr>
            <a:lvl6pPr lvl="5" rtl="0" algn="l">
              <a:lnSpc>
                <a:spcPct val="100000"/>
              </a:lnSpc>
              <a:spcBef>
                <a:spcPts val="0"/>
              </a:spcBef>
              <a:spcAft>
                <a:spcPts val="0"/>
              </a:spcAft>
              <a:buSzPts val="5100"/>
              <a:buNone/>
              <a:defRPr/>
            </a:lvl6pPr>
            <a:lvl7pPr lvl="6" rtl="0" algn="l">
              <a:lnSpc>
                <a:spcPct val="100000"/>
              </a:lnSpc>
              <a:spcBef>
                <a:spcPts val="0"/>
              </a:spcBef>
              <a:spcAft>
                <a:spcPts val="0"/>
              </a:spcAft>
              <a:buSzPts val="5100"/>
              <a:buNone/>
              <a:defRPr/>
            </a:lvl7pPr>
            <a:lvl8pPr lvl="7" rtl="0" algn="l">
              <a:lnSpc>
                <a:spcPct val="100000"/>
              </a:lnSpc>
              <a:spcBef>
                <a:spcPts val="0"/>
              </a:spcBef>
              <a:spcAft>
                <a:spcPts val="0"/>
              </a:spcAft>
              <a:buSzPts val="5100"/>
              <a:buNone/>
              <a:defRPr/>
            </a:lvl8pPr>
            <a:lvl9pPr lvl="8" rtl="0" algn="l">
              <a:lnSpc>
                <a:spcPct val="100000"/>
              </a:lnSpc>
              <a:spcBef>
                <a:spcPts val="0"/>
              </a:spcBef>
              <a:spcAft>
                <a:spcPts val="0"/>
              </a:spcAft>
              <a:buSzPts val="5100"/>
              <a:buNone/>
              <a:defRPr/>
            </a:lvl9pPr>
          </a:lstStyle>
          <a:p/>
        </p:txBody>
      </p:sp>
      <p:grpSp>
        <p:nvGrpSpPr>
          <p:cNvPr id="337" name="Google Shape;337;p58"/>
          <p:cNvGrpSpPr/>
          <p:nvPr/>
        </p:nvGrpSpPr>
        <p:grpSpPr>
          <a:xfrm>
            <a:off x="3500203" y="-104622"/>
            <a:ext cx="5769348" cy="5951750"/>
            <a:chOff x="3458353" y="512653"/>
            <a:chExt cx="5769348" cy="5951750"/>
          </a:xfrm>
        </p:grpSpPr>
        <p:pic>
          <p:nvPicPr>
            <p:cNvPr id="338" name="Google Shape;338;p58"/>
            <p:cNvPicPr preferRelativeResize="0"/>
            <p:nvPr/>
          </p:nvPicPr>
          <p:blipFill rotWithShape="1">
            <a:blip r:embed="rId2">
              <a:alphaModFix amt="64000"/>
            </a:blip>
            <a:srcRect b="0" l="0" r="0" t="0"/>
            <a:stretch/>
          </p:blipFill>
          <p:spPr>
            <a:xfrm rot="-5400000">
              <a:off x="4778713" y="2015415"/>
              <a:ext cx="5951750" cy="2946226"/>
            </a:xfrm>
            <a:prstGeom prst="rect">
              <a:avLst/>
            </a:prstGeom>
            <a:noFill/>
            <a:ln>
              <a:noFill/>
            </a:ln>
          </p:spPr>
        </p:pic>
        <p:pic>
          <p:nvPicPr>
            <p:cNvPr id="339" name="Google Shape;339;p58"/>
            <p:cNvPicPr preferRelativeResize="0"/>
            <p:nvPr/>
          </p:nvPicPr>
          <p:blipFill rotWithShape="1">
            <a:blip r:embed="rId2">
              <a:alphaModFix amt="64000"/>
            </a:blip>
            <a:srcRect b="0" l="0" r="0" t="0"/>
            <a:stretch/>
          </p:blipFill>
          <p:spPr>
            <a:xfrm rot="-5400000">
              <a:off x="1955591" y="2015415"/>
              <a:ext cx="5951750" cy="2946226"/>
            </a:xfrm>
            <a:prstGeom prst="rect">
              <a:avLst/>
            </a:prstGeom>
            <a:noFill/>
            <a:ln>
              <a:noFill/>
            </a:ln>
          </p:spPr>
        </p:pic>
      </p:grpSp>
      <p:sp>
        <p:nvSpPr>
          <p:cNvPr id="340" name="Google Shape;340;p58"/>
          <p:cNvSpPr/>
          <p:nvPr/>
        </p:nvSpPr>
        <p:spPr>
          <a:xfrm flipH="1">
            <a:off x="504050" y="1576800"/>
            <a:ext cx="72126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8"/>
          <p:cNvSpPr/>
          <p:nvPr/>
        </p:nvSpPr>
        <p:spPr>
          <a:xfrm rot="5400000">
            <a:off x="122857" y="1957800"/>
            <a:ext cx="8751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58"/>
          <p:cNvSpPr/>
          <p:nvPr/>
        </p:nvSpPr>
        <p:spPr>
          <a:xfrm rot="5400000">
            <a:off x="6811700" y="785700"/>
            <a:ext cx="16968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3" name="Google Shape;343;p58"/>
          <p:cNvPicPr preferRelativeResize="0"/>
          <p:nvPr/>
        </p:nvPicPr>
        <p:blipFill rotWithShape="1">
          <a:blip r:embed="rId3">
            <a:alphaModFix/>
          </a:blip>
          <a:srcRect b="0" l="0" r="0" t="0"/>
          <a:stretch/>
        </p:blipFill>
        <p:spPr>
          <a:xfrm>
            <a:off x="7400354" y="4458500"/>
            <a:ext cx="1338247" cy="290925"/>
          </a:xfrm>
          <a:prstGeom prst="rect">
            <a:avLst/>
          </a:prstGeom>
          <a:noFill/>
          <a:ln>
            <a:noFill/>
          </a:ln>
        </p:spPr>
      </p:pic>
      <p:pic>
        <p:nvPicPr>
          <p:cNvPr id="344" name="Google Shape;344;p58"/>
          <p:cNvPicPr preferRelativeResize="0"/>
          <p:nvPr/>
        </p:nvPicPr>
        <p:blipFill rotWithShape="1">
          <a:blip r:embed="rId4">
            <a:alphaModFix/>
          </a:blip>
          <a:srcRect b="28968" l="7347" r="7611" t="32550"/>
          <a:stretch/>
        </p:blipFill>
        <p:spPr>
          <a:xfrm>
            <a:off x="288000" y="4389675"/>
            <a:ext cx="2088003" cy="4285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Gradient" type="tx">
  <p:cSld name="TITLE_AND_BODY">
    <p:bg>
      <p:bgPr>
        <a:gradFill>
          <a:gsLst>
            <a:gs pos="0">
              <a:schemeClr val="accent1"/>
            </a:gs>
            <a:gs pos="100000">
              <a:schemeClr val="accent2"/>
            </a:gs>
          </a:gsLst>
          <a:lin ang="0" scaled="0"/>
        </a:gradFill>
      </p:bgPr>
    </p:bg>
    <p:spTree>
      <p:nvGrpSpPr>
        <p:cNvPr id="345" name="Shape 345"/>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Gradient">
  <p:cSld name="TITLE_AND_BODY_5">
    <p:bg>
      <p:bgPr>
        <a:gradFill>
          <a:gsLst>
            <a:gs pos="0">
              <a:srgbClr val="25A8E1"/>
            </a:gs>
            <a:gs pos="100000">
              <a:srgbClr val="29378F"/>
            </a:gs>
          </a:gsLst>
          <a:lin ang="2698631" scaled="0"/>
        </a:gradFill>
      </p:bgPr>
    </p:bg>
    <p:spTree>
      <p:nvGrpSpPr>
        <p:cNvPr id="346" name="Shape 346"/>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type="title">
  <p:cSld name="TITLE">
    <p:bg>
      <p:bgPr>
        <a:solidFill>
          <a:srgbClr val="000000"/>
        </a:solidFill>
      </p:bgPr>
    </p:bg>
    <p:spTree>
      <p:nvGrpSpPr>
        <p:cNvPr id="347" name="Shape 347"/>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ontent slide">
  <p:cSld name="TITLE_2">
    <p:bg>
      <p:bgPr>
        <a:gradFill>
          <a:gsLst>
            <a:gs pos="0">
              <a:srgbClr val="25A8E1"/>
            </a:gs>
            <a:gs pos="100000">
              <a:srgbClr val="29378F"/>
            </a:gs>
          </a:gsLst>
          <a:lin ang="2698631" scaled="0"/>
        </a:gradFill>
      </p:bgPr>
    </p:bg>
    <p:spTree>
      <p:nvGrpSpPr>
        <p:cNvPr id="348" name="Shape 348"/>
        <p:cNvGrpSpPr/>
        <p:nvPr/>
      </p:nvGrpSpPr>
      <p:grpSpPr>
        <a:xfrm>
          <a:off x="0" y="0"/>
          <a:ext cx="0" cy="0"/>
          <a:chOff x="0" y="0"/>
          <a:chExt cx="0" cy="0"/>
        </a:xfrm>
      </p:grpSpPr>
      <p:sp>
        <p:nvSpPr>
          <p:cNvPr id="349" name="Google Shape;349;p62"/>
          <p:cNvSpPr/>
          <p:nvPr/>
        </p:nvSpPr>
        <p:spPr>
          <a:xfrm flipH="1">
            <a:off x="382825" y="457550"/>
            <a:ext cx="7800600" cy="114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62"/>
          <p:cNvSpPr/>
          <p:nvPr/>
        </p:nvSpPr>
        <p:spPr>
          <a:xfrm rot="5400000">
            <a:off x="166850" y="673550"/>
            <a:ext cx="546000" cy="114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6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52" name="Google Shape;352;p62"/>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2700"/>
              <a:buNone/>
              <a:defRPr/>
            </a:lvl2pPr>
            <a:lvl3pPr lvl="2" rtl="0" algn="l">
              <a:lnSpc>
                <a:spcPct val="100000"/>
              </a:lnSpc>
              <a:spcBef>
                <a:spcPts val="0"/>
              </a:spcBef>
              <a:spcAft>
                <a:spcPts val="0"/>
              </a:spcAft>
              <a:buSzPts val="2700"/>
              <a:buNone/>
              <a:defRPr/>
            </a:lvl3pPr>
            <a:lvl4pPr lvl="3" rtl="0" algn="l">
              <a:lnSpc>
                <a:spcPct val="100000"/>
              </a:lnSpc>
              <a:spcBef>
                <a:spcPts val="0"/>
              </a:spcBef>
              <a:spcAft>
                <a:spcPts val="0"/>
              </a:spcAft>
              <a:buSzPts val="2700"/>
              <a:buNone/>
              <a:defRPr/>
            </a:lvl4pPr>
            <a:lvl5pPr lvl="4" rtl="0" algn="l">
              <a:lnSpc>
                <a:spcPct val="100000"/>
              </a:lnSpc>
              <a:spcBef>
                <a:spcPts val="0"/>
              </a:spcBef>
              <a:spcAft>
                <a:spcPts val="0"/>
              </a:spcAft>
              <a:buSzPts val="27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2700"/>
              <a:buNone/>
              <a:defRPr/>
            </a:lvl7pPr>
            <a:lvl8pPr lvl="7" rtl="0" algn="l">
              <a:lnSpc>
                <a:spcPct val="100000"/>
              </a:lnSpc>
              <a:spcBef>
                <a:spcPts val="0"/>
              </a:spcBef>
              <a:spcAft>
                <a:spcPts val="0"/>
              </a:spcAft>
              <a:buSzPts val="2700"/>
              <a:buNone/>
              <a:defRPr/>
            </a:lvl8pPr>
            <a:lvl9pPr lvl="8" rtl="0" algn="l">
              <a:lnSpc>
                <a:spcPct val="100000"/>
              </a:lnSpc>
              <a:spcBef>
                <a:spcPts val="0"/>
              </a:spcBef>
              <a:spcAft>
                <a:spcPts val="0"/>
              </a:spcAft>
              <a:buSzPts val="2700"/>
              <a:buNone/>
              <a:defRPr/>
            </a:lvl9pPr>
          </a:lstStyle>
          <a:p/>
        </p:txBody>
      </p:sp>
      <p:sp>
        <p:nvSpPr>
          <p:cNvPr id="353" name="Google Shape;353;p62"/>
          <p:cNvSpPr/>
          <p:nvPr/>
        </p:nvSpPr>
        <p:spPr>
          <a:xfrm rot="5400000">
            <a:off x="7840675" y="228750"/>
            <a:ext cx="571500" cy="114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Gradient" type="tx">
  <p:cSld name="TITLE_AND_BODY">
    <p:bg>
      <p:bgPr>
        <a:gradFill>
          <a:gsLst>
            <a:gs pos="0">
              <a:schemeClr val="accent1"/>
            </a:gs>
            <a:gs pos="100000">
              <a:schemeClr val="accent2"/>
            </a:gs>
          </a:gsLst>
          <a:lin ang="0" scaled="0"/>
        </a:gradFill>
      </p:bgPr>
    </p:bg>
    <p:spTree>
      <p:nvGrpSpPr>
        <p:cNvPr id="48" name="Shape 48"/>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p:cSld name="TITLE_2_1">
    <p:bg>
      <p:bgPr>
        <a:gradFill>
          <a:gsLst>
            <a:gs pos="0">
              <a:schemeClr val="accent1"/>
            </a:gs>
            <a:gs pos="100000">
              <a:schemeClr val="accent2"/>
            </a:gs>
          </a:gsLst>
          <a:lin ang="0" scaled="0"/>
        </a:gradFill>
      </p:bgPr>
    </p:bg>
    <p:spTree>
      <p:nvGrpSpPr>
        <p:cNvPr id="354" name="Shape 354"/>
        <p:cNvGrpSpPr/>
        <p:nvPr/>
      </p:nvGrpSpPr>
      <p:grpSpPr>
        <a:xfrm>
          <a:off x="0" y="0"/>
          <a:ext cx="0" cy="0"/>
          <a:chOff x="0" y="0"/>
          <a:chExt cx="0" cy="0"/>
        </a:xfrm>
      </p:grpSpPr>
      <p:sp>
        <p:nvSpPr>
          <p:cNvPr id="355" name="Google Shape;355;p63"/>
          <p:cNvSpPr/>
          <p:nvPr/>
        </p:nvSpPr>
        <p:spPr>
          <a:xfrm flipH="1">
            <a:off x="382875" y="457550"/>
            <a:ext cx="88758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63"/>
          <p:cNvSpPr/>
          <p:nvPr/>
        </p:nvSpPr>
        <p:spPr>
          <a:xfrm rot="5400000">
            <a:off x="166850" y="673550"/>
            <a:ext cx="5460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6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58" name="Google Shape;358;p63"/>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2700"/>
              <a:buNone/>
              <a:defRPr/>
            </a:lvl2pPr>
            <a:lvl3pPr lvl="2" rtl="0" algn="l">
              <a:lnSpc>
                <a:spcPct val="100000"/>
              </a:lnSpc>
              <a:spcBef>
                <a:spcPts val="0"/>
              </a:spcBef>
              <a:spcAft>
                <a:spcPts val="0"/>
              </a:spcAft>
              <a:buSzPts val="2700"/>
              <a:buNone/>
              <a:defRPr/>
            </a:lvl3pPr>
            <a:lvl4pPr lvl="3" rtl="0" algn="l">
              <a:lnSpc>
                <a:spcPct val="100000"/>
              </a:lnSpc>
              <a:spcBef>
                <a:spcPts val="0"/>
              </a:spcBef>
              <a:spcAft>
                <a:spcPts val="0"/>
              </a:spcAft>
              <a:buSzPts val="2700"/>
              <a:buNone/>
              <a:defRPr/>
            </a:lvl4pPr>
            <a:lvl5pPr lvl="4" rtl="0" algn="l">
              <a:lnSpc>
                <a:spcPct val="100000"/>
              </a:lnSpc>
              <a:spcBef>
                <a:spcPts val="0"/>
              </a:spcBef>
              <a:spcAft>
                <a:spcPts val="0"/>
              </a:spcAft>
              <a:buSzPts val="27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2700"/>
              <a:buNone/>
              <a:defRPr/>
            </a:lvl7pPr>
            <a:lvl8pPr lvl="7" rtl="0" algn="l">
              <a:lnSpc>
                <a:spcPct val="100000"/>
              </a:lnSpc>
              <a:spcBef>
                <a:spcPts val="0"/>
              </a:spcBef>
              <a:spcAft>
                <a:spcPts val="0"/>
              </a:spcAft>
              <a:buSzPts val="2700"/>
              <a:buNone/>
              <a:defRPr/>
            </a:lvl8pPr>
            <a:lvl9pPr lvl="8" rtl="0" algn="l">
              <a:lnSpc>
                <a:spcPct val="100000"/>
              </a:lnSpc>
              <a:spcBef>
                <a:spcPts val="0"/>
              </a:spcBef>
              <a:spcAft>
                <a:spcPts val="0"/>
              </a:spcAft>
              <a:buSzPts val="27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p:cSld name="TITLE_2_1_1">
    <p:bg>
      <p:bgPr>
        <a:solidFill>
          <a:srgbClr val="000000"/>
        </a:solidFill>
      </p:bgPr>
    </p:bg>
    <p:spTree>
      <p:nvGrpSpPr>
        <p:cNvPr id="359" name="Shape 359"/>
        <p:cNvGrpSpPr/>
        <p:nvPr/>
      </p:nvGrpSpPr>
      <p:grpSpPr>
        <a:xfrm>
          <a:off x="0" y="0"/>
          <a:ext cx="0" cy="0"/>
          <a:chOff x="0" y="0"/>
          <a:chExt cx="0" cy="0"/>
        </a:xfrm>
      </p:grpSpPr>
      <p:sp>
        <p:nvSpPr>
          <p:cNvPr id="360" name="Google Shape;360;p6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61" name="Google Shape;361;p64"/>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64"/>
          <p:cNvSpPr/>
          <p:nvPr/>
        </p:nvSpPr>
        <p:spPr>
          <a:xfrm rot="5400000">
            <a:off x="94753" y="740237"/>
            <a:ext cx="6720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64"/>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4"/>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2700"/>
              <a:buNone/>
              <a:defRPr/>
            </a:lvl2pPr>
            <a:lvl3pPr lvl="2" rtl="0" algn="l">
              <a:lnSpc>
                <a:spcPct val="100000"/>
              </a:lnSpc>
              <a:spcBef>
                <a:spcPts val="0"/>
              </a:spcBef>
              <a:spcAft>
                <a:spcPts val="0"/>
              </a:spcAft>
              <a:buSzPts val="2700"/>
              <a:buNone/>
              <a:defRPr/>
            </a:lvl3pPr>
            <a:lvl4pPr lvl="3" rtl="0" algn="l">
              <a:lnSpc>
                <a:spcPct val="100000"/>
              </a:lnSpc>
              <a:spcBef>
                <a:spcPts val="0"/>
              </a:spcBef>
              <a:spcAft>
                <a:spcPts val="0"/>
              </a:spcAft>
              <a:buSzPts val="2700"/>
              <a:buNone/>
              <a:defRPr/>
            </a:lvl4pPr>
            <a:lvl5pPr lvl="4" rtl="0" algn="l">
              <a:lnSpc>
                <a:spcPct val="100000"/>
              </a:lnSpc>
              <a:spcBef>
                <a:spcPts val="0"/>
              </a:spcBef>
              <a:spcAft>
                <a:spcPts val="0"/>
              </a:spcAft>
              <a:buSzPts val="27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2700"/>
              <a:buNone/>
              <a:defRPr/>
            </a:lvl7pPr>
            <a:lvl8pPr lvl="7" rtl="0" algn="l">
              <a:lnSpc>
                <a:spcPct val="100000"/>
              </a:lnSpc>
              <a:spcBef>
                <a:spcPts val="0"/>
              </a:spcBef>
              <a:spcAft>
                <a:spcPts val="0"/>
              </a:spcAft>
              <a:buSzPts val="2700"/>
              <a:buNone/>
              <a:defRPr/>
            </a:lvl8pPr>
            <a:lvl9pPr lvl="8" rtl="0" algn="l">
              <a:lnSpc>
                <a:spcPct val="100000"/>
              </a:lnSpc>
              <a:spcBef>
                <a:spcPts val="0"/>
              </a:spcBef>
              <a:spcAft>
                <a:spcPts val="0"/>
              </a:spcAft>
              <a:buSzPts val="27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1">
  <p:cSld name="TITLE_2_1_1_2_1">
    <p:bg>
      <p:bgPr>
        <a:solidFill>
          <a:srgbClr val="000000"/>
        </a:solidFill>
      </p:bgPr>
    </p:bg>
    <p:spTree>
      <p:nvGrpSpPr>
        <p:cNvPr id="365" name="Shape 365"/>
        <p:cNvGrpSpPr/>
        <p:nvPr/>
      </p:nvGrpSpPr>
      <p:grpSpPr>
        <a:xfrm>
          <a:off x="0" y="0"/>
          <a:ext cx="0" cy="0"/>
          <a:chOff x="0" y="0"/>
          <a:chExt cx="0" cy="0"/>
        </a:xfrm>
      </p:grpSpPr>
      <p:sp>
        <p:nvSpPr>
          <p:cNvPr id="366" name="Google Shape;366;p6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67" name="Google Shape;367;p65"/>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5"/>
          <p:cNvSpPr/>
          <p:nvPr/>
        </p:nvSpPr>
        <p:spPr>
          <a:xfrm rot="5400000">
            <a:off x="39350" y="648650"/>
            <a:ext cx="648600" cy="114000"/>
          </a:xfrm>
          <a:prstGeom prst="rect">
            <a:avLst/>
          </a:prstGeom>
          <a:solidFill>
            <a:srgbClr val="293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5"/>
          <p:cNvSpPr/>
          <p:nvPr/>
        </p:nvSpPr>
        <p:spPr>
          <a:xfrm>
            <a:off x="-152400" y="915950"/>
            <a:ext cx="573000" cy="114000"/>
          </a:xfrm>
          <a:prstGeom prst="rect">
            <a:avLst/>
          </a:prstGeom>
          <a:solidFill>
            <a:srgbClr val="293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5"/>
          <p:cNvSpPr txBox="1"/>
          <p:nvPr>
            <p:ph idx="1" type="body"/>
          </p:nvPr>
        </p:nvSpPr>
        <p:spPr>
          <a:xfrm>
            <a:off x="652700" y="1152487"/>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371" name="Google Shape;371;p65"/>
          <p:cNvSpPr txBox="1"/>
          <p:nvPr>
            <p:ph idx="2" type="body"/>
          </p:nvPr>
        </p:nvSpPr>
        <p:spPr>
          <a:xfrm>
            <a:off x="3411859" y="1152487"/>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372" name="Google Shape;372;p65"/>
          <p:cNvSpPr txBox="1"/>
          <p:nvPr>
            <p:ph idx="3" type="body"/>
          </p:nvPr>
        </p:nvSpPr>
        <p:spPr>
          <a:xfrm>
            <a:off x="6204335" y="1139150"/>
            <a:ext cx="26628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p:cSld name="TITLE_2_1_1_2_2">
    <p:bg>
      <p:bgPr>
        <a:solidFill>
          <a:srgbClr val="000000"/>
        </a:solidFill>
      </p:bgPr>
    </p:bg>
    <p:spTree>
      <p:nvGrpSpPr>
        <p:cNvPr id="373" name="Shape 373"/>
        <p:cNvGrpSpPr/>
        <p:nvPr/>
      </p:nvGrpSpPr>
      <p:grpSpPr>
        <a:xfrm>
          <a:off x="0" y="0"/>
          <a:ext cx="0" cy="0"/>
          <a:chOff x="0" y="0"/>
          <a:chExt cx="0" cy="0"/>
        </a:xfrm>
      </p:grpSpPr>
      <p:sp>
        <p:nvSpPr>
          <p:cNvPr id="374" name="Google Shape;374;p6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75" name="Google Shape;375;p6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6"/>
          <p:cNvSpPr/>
          <p:nvPr/>
        </p:nvSpPr>
        <p:spPr>
          <a:xfrm rot="5400000">
            <a:off x="125050" y="709926"/>
            <a:ext cx="6114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6"/>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6"/>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379" name="Google Shape;379;p66"/>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1 1">
  <p:cSld name="TITLE_2_1_1_2_1_1">
    <p:bg>
      <p:bgPr>
        <a:solidFill>
          <a:srgbClr val="000000"/>
        </a:solidFill>
      </p:bgPr>
    </p:bg>
    <p:spTree>
      <p:nvGrpSpPr>
        <p:cNvPr id="380" name="Shape 380"/>
        <p:cNvGrpSpPr/>
        <p:nvPr/>
      </p:nvGrpSpPr>
      <p:grpSpPr>
        <a:xfrm>
          <a:off x="0" y="0"/>
          <a:ext cx="0" cy="0"/>
          <a:chOff x="0" y="0"/>
          <a:chExt cx="0" cy="0"/>
        </a:xfrm>
      </p:grpSpPr>
      <p:sp>
        <p:nvSpPr>
          <p:cNvPr id="381" name="Google Shape;381;p6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82" name="Google Shape;382;p67"/>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7"/>
          <p:cNvSpPr/>
          <p:nvPr/>
        </p:nvSpPr>
        <p:spPr>
          <a:xfrm rot="5400000">
            <a:off x="94753" y="740237"/>
            <a:ext cx="672000" cy="87000"/>
          </a:xfrm>
          <a:prstGeom prst="rect">
            <a:avLst/>
          </a:prstGeom>
          <a:solidFill>
            <a:srgbClr val="293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67"/>
          <p:cNvSpPr/>
          <p:nvPr/>
        </p:nvSpPr>
        <p:spPr>
          <a:xfrm rot="5400000">
            <a:off x="2295575" y="224100"/>
            <a:ext cx="535200" cy="870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67"/>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386" name="Google Shape;386;p67"/>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ontent slide 2">
  <p:cSld name="TITLE_2_1_1_1">
    <p:bg>
      <p:bgPr>
        <a:solidFill>
          <a:srgbClr val="000000"/>
        </a:solidFill>
      </p:bgPr>
    </p:bg>
    <p:spTree>
      <p:nvGrpSpPr>
        <p:cNvPr id="387" name="Shape 387"/>
        <p:cNvGrpSpPr/>
        <p:nvPr/>
      </p:nvGrpSpPr>
      <p:grpSpPr>
        <a:xfrm>
          <a:off x="0" y="0"/>
          <a:ext cx="0" cy="0"/>
          <a:chOff x="0" y="0"/>
          <a:chExt cx="0" cy="0"/>
        </a:xfrm>
      </p:grpSpPr>
      <p:sp>
        <p:nvSpPr>
          <p:cNvPr id="388" name="Google Shape;388;p6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89" name="Google Shape;389;p68"/>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5400000">
            <a:off x="125050" y="709926"/>
            <a:ext cx="611400" cy="87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68"/>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2700"/>
              <a:buNone/>
              <a:defRPr/>
            </a:lvl2pPr>
            <a:lvl3pPr lvl="2" rtl="0" algn="l">
              <a:lnSpc>
                <a:spcPct val="100000"/>
              </a:lnSpc>
              <a:spcBef>
                <a:spcPts val="0"/>
              </a:spcBef>
              <a:spcAft>
                <a:spcPts val="0"/>
              </a:spcAft>
              <a:buSzPts val="2700"/>
              <a:buNone/>
              <a:defRPr/>
            </a:lvl3pPr>
            <a:lvl4pPr lvl="3" rtl="0" algn="l">
              <a:lnSpc>
                <a:spcPct val="100000"/>
              </a:lnSpc>
              <a:spcBef>
                <a:spcPts val="0"/>
              </a:spcBef>
              <a:spcAft>
                <a:spcPts val="0"/>
              </a:spcAft>
              <a:buSzPts val="2700"/>
              <a:buNone/>
              <a:defRPr/>
            </a:lvl4pPr>
            <a:lvl5pPr lvl="4" rtl="0" algn="l">
              <a:lnSpc>
                <a:spcPct val="100000"/>
              </a:lnSpc>
              <a:spcBef>
                <a:spcPts val="0"/>
              </a:spcBef>
              <a:spcAft>
                <a:spcPts val="0"/>
              </a:spcAft>
              <a:buSzPts val="27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2700"/>
              <a:buNone/>
              <a:defRPr/>
            </a:lvl7pPr>
            <a:lvl8pPr lvl="7" rtl="0" algn="l">
              <a:lnSpc>
                <a:spcPct val="100000"/>
              </a:lnSpc>
              <a:spcBef>
                <a:spcPts val="0"/>
              </a:spcBef>
              <a:spcAft>
                <a:spcPts val="0"/>
              </a:spcAft>
              <a:buSzPts val="2700"/>
              <a:buNone/>
              <a:defRPr/>
            </a:lvl8pPr>
            <a:lvl9pPr lvl="8" rtl="0" algn="l">
              <a:lnSpc>
                <a:spcPct val="100000"/>
              </a:lnSpc>
              <a:spcBef>
                <a:spcPts val="0"/>
              </a:spcBef>
              <a:spcAft>
                <a:spcPts val="0"/>
              </a:spcAft>
              <a:buSzPts val="27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p:cSld name="TITLE_1">
    <p:bg>
      <p:bgPr>
        <a:solidFill>
          <a:srgbClr val="000000"/>
        </a:solidFill>
      </p:bgPr>
    </p:bg>
    <p:spTree>
      <p:nvGrpSpPr>
        <p:cNvPr id="392" name="Shape 392"/>
        <p:cNvGrpSpPr/>
        <p:nvPr/>
      </p:nvGrpSpPr>
      <p:grpSpPr>
        <a:xfrm>
          <a:off x="0" y="0"/>
          <a:ext cx="0" cy="0"/>
          <a:chOff x="0" y="0"/>
          <a:chExt cx="0" cy="0"/>
        </a:xfrm>
      </p:grpSpPr>
      <p:sp>
        <p:nvSpPr>
          <p:cNvPr id="393" name="Google Shape;393;p69"/>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pic>
        <p:nvPicPr>
          <p:cNvPr id="394" name="Google Shape;394;p69"/>
          <p:cNvPicPr preferRelativeResize="0"/>
          <p:nvPr/>
        </p:nvPicPr>
        <p:blipFill rotWithShape="1">
          <a:blip r:embed="rId2">
            <a:alphaModFix/>
          </a:blip>
          <a:srcRect b="0" l="0" r="0" t="0"/>
          <a:stretch/>
        </p:blipFill>
        <p:spPr>
          <a:xfrm>
            <a:off x="2975050" y="456025"/>
            <a:ext cx="8270744" cy="5240902"/>
          </a:xfrm>
          <a:prstGeom prst="rect">
            <a:avLst/>
          </a:prstGeom>
          <a:noFill/>
          <a:ln>
            <a:noFill/>
          </a:ln>
        </p:spPr>
      </p:pic>
      <p:sp>
        <p:nvSpPr>
          <p:cNvPr id="395" name="Google Shape;395;p69"/>
          <p:cNvSpPr txBox="1"/>
          <p:nvPr>
            <p:ph type="title"/>
          </p:nvPr>
        </p:nvSpPr>
        <p:spPr>
          <a:xfrm>
            <a:off x="231925" y="431025"/>
            <a:ext cx="3505800" cy="10725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1700"/>
              <a:buFont typeface="Montserrat Black"/>
              <a:buNone/>
              <a:defRPr sz="17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96" name="Google Shape;396;p69"/>
          <p:cNvSpPr txBox="1"/>
          <p:nvPr>
            <p:ph idx="1" type="subTitle"/>
          </p:nvPr>
        </p:nvSpPr>
        <p:spPr>
          <a:xfrm>
            <a:off x="231925" y="1493100"/>
            <a:ext cx="35058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2700"/>
              <a:buNone/>
              <a:defRPr/>
            </a:lvl2pPr>
            <a:lvl3pPr lvl="2" rtl="0" algn="l">
              <a:lnSpc>
                <a:spcPct val="100000"/>
              </a:lnSpc>
              <a:spcBef>
                <a:spcPts val="0"/>
              </a:spcBef>
              <a:spcAft>
                <a:spcPts val="0"/>
              </a:spcAft>
              <a:buSzPts val="2700"/>
              <a:buNone/>
              <a:defRPr/>
            </a:lvl3pPr>
            <a:lvl4pPr lvl="3" rtl="0" algn="l">
              <a:lnSpc>
                <a:spcPct val="100000"/>
              </a:lnSpc>
              <a:spcBef>
                <a:spcPts val="0"/>
              </a:spcBef>
              <a:spcAft>
                <a:spcPts val="0"/>
              </a:spcAft>
              <a:buSzPts val="2700"/>
              <a:buNone/>
              <a:defRPr/>
            </a:lvl4pPr>
            <a:lvl5pPr lvl="4" rtl="0" algn="l">
              <a:lnSpc>
                <a:spcPct val="100000"/>
              </a:lnSpc>
              <a:spcBef>
                <a:spcPts val="0"/>
              </a:spcBef>
              <a:spcAft>
                <a:spcPts val="0"/>
              </a:spcAft>
              <a:buSzPts val="27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2700"/>
              <a:buNone/>
              <a:defRPr/>
            </a:lvl7pPr>
            <a:lvl8pPr lvl="7" rtl="0" algn="l">
              <a:lnSpc>
                <a:spcPct val="100000"/>
              </a:lnSpc>
              <a:spcBef>
                <a:spcPts val="0"/>
              </a:spcBef>
              <a:spcAft>
                <a:spcPts val="0"/>
              </a:spcAft>
              <a:buSzPts val="2700"/>
              <a:buNone/>
              <a:defRPr/>
            </a:lvl8pPr>
            <a:lvl9pPr lvl="8" rtl="0" algn="l">
              <a:lnSpc>
                <a:spcPct val="100000"/>
              </a:lnSpc>
              <a:spcBef>
                <a:spcPts val="0"/>
              </a:spcBef>
              <a:spcAft>
                <a:spcPts val="0"/>
              </a:spcAft>
              <a:buSzPts val="27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1">
  <p:cSld name="TITLE_1_2">
    <p:bg>
      <p:bgPr>
        <a:solidFill>
          <a:srgbClr val="000000"/>
        </a:solidFill>
      </p:bgPr>
    </p:bg>
    <p:spTree>
      <p:nvGrpSpPr>
        <p:cNvPr id="397" name="Shape 397"/>
        <p:cNvGrpSpPr/>
        <p:nvPr/>
      </p:nvGrpSpPr>
      <p:grpSpPr>
        <a:xfrm>
          <a:off x="0" y="0"/>
          <a:ext cx="0" cy="0"/>
          <a:chOff x="0" y="0"/>
          <a:chExt cx="0" cy="0"/>
        </a:xfrm>
      </p:grpSpPr>
      <p:sp>
        <p:nvSpPr>
          <p:cNvPr id="398" name="Google Shape;398;p70"/>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
        <p:nvSpPr>
          <p:cNvPr id="399" name="Google Shape;399;p70"/>
          <p:cNvSpPr txBox="1"/>
          <p:nvPr>
            <p:ph type="title"/>
          </p:nvPr>
        </p:nvSpPr>
        <p:spPr>
          <a:xfrm>
            <a:off x="231925" y="314025"/>
            <a:ext cx="8702700" cy="683400"/>
          </a:xfrm>
          <a:prstGeom prst="rect">
            <a:avLst/>
          </a:prstGeom>
          <a:noFill/>
          <a:ln>
            <a:noFill/>
          </a:ln>
        </p:spPr>
        <p:txBody>
          <a:bodyPr anchorCtr="0" anchor="b" bIns="45700" lIns="45700" spcFirstLastPara="1" rIns="45700" wrap="square" tIns="45700">
            <a:noAutofit/>
          </a:bodyPr>
          <a:lstStyle>
            <a:lvl1pPr lvl="0" rtl="0" algn="ctr">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400" name="Google Shape;400;p70"/>
          <p:cNvPicPr preferRelativeResize="0"/>
          <p:nvPr/>
        </p:nvPicPr>
        <p:blipFill rotWithShape="1">
          <a:blip r:embed="rId2">
            <a:alphaModFix/>
          </a:blip>
          <a:srcRect b="0" l="0" r="0" t="0"/>
          <a:stretch/>
        </p:blipFill>
        <p:spPr>
          <a:xfrm>
            <a:off x="948098" y="937700"/>
            <a:ext cx="7247806" cy="4592673"/>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phone right 1">
  <p:cSld name="TITLE_1_1">
    <p:bg>
      <p:bgPr>
        <a:solidFill>
          <a:srgbClr val="FFFFFF"/>
        </a:solidFill>
      </p:bgPr>
    </p:bg>
    <p:spTree>
      <p:nvGrpSpPr>
        <p:cNvPr id="401" name="Shape 401"/>
        <p:cNvGrpSpPr/>
        <p:nvPr/>
      </p:nvGrpSpPr>
      <p:grpSpPr>
        <a:xfrm>
          <a:off x="0" y="0"/>
          <a:ext cx="0" cy="0"/>
          <a:chOff x="0" y="0"/>
          <a:chExt cx="0" cy="0"/>
        </a:xfrm>
      </p:grpSpPr>
      <p:sp>
        <p:nvSpPr>
          <p:cNvPr id="402" name="Google Shape;402;p71"/>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4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
        <p:nvSpPr>
          <p:cNvPr id="403" name="Google Shape;403;p71"/>
          <p:cNvSpPr/>
          <p:nvPr/>
        </p:nvSpPr>
        <p:spPr>
          <a:xfrm>
            <a:off x="4934325" y="763200"/>
            <a:ext cx="3409800" cy="7104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4" name="Google Shape;404;p71"/>
          <p:cNvPicPr preferRelativeResize="0"/>
          <p:nvPr/>
        </p:nvPicPr>
        <p:blipFill rotWithShape="1">
          <a:blip r:embed="rId2">
            <a:alphaModFix/>
          </a:blip>
          <a:srcRect b="0" l="0" r="0" t="0"/>
          <a:stretch/>
        </p:blipFill>
        <p:spPr>
          <a:xfrm>
            <a:off x="4800975" y="549550"/>
            <a:ext cx="3676650" cy="7450326"/>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1 1">
  <p:cSld name="TITLE_AND_BODY_1_2_1">
    <p:bg>
      <p:bgPr>
        <a:solidFill>
          <a:srgbClr val="000000"/>
        </a:solidFill>
      </p:bgPr>
    </p:bg>
    <p:spTree>
      <p:nvGrpSpPr>
        <p:cNvPr id="405" name="Shape 405"/>
        <p:cNvGrpSpPr/>
        <p:nvPr/>
      </p:nvGrpSpPr>
      <p:grpSpPr>
        <a:xfrm>
          <a:off x="0" y="0"/>
          <a:ext cx="0" cy="0"/>
          <a:chOff x="0" y="0"/>
          <a:chExt cx="0" cy="0"/>
        </a:xfrm>
      </p:grpSpPr>
      <p:sp>
        <p:nvSpPr>
          <p:cNvPr id="406" name="Google Shape;406;p72"/>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rtl="0" algn="l">
              <a:lnSpc>
                <a:spcPct val="100000"/>
              </a:lnSpc>
              <a:spcBef>
                <a:spcPts val="0"/>
              </a:spcBef>
              <a:spcAft>
                <a:spcPts val="0"/>
              </a:spcAft>
              <a:buSzPts val="3500"/>
              <a:buNone/>
              <a:defRPr sz="3500"/>
            </a:lvl1pPr>
            <a:lvl2pPr lvl="1" rtl="0" algn="l">
              <a:lnSpc>
                <a:spcPct val="100000"/>
              </a:lnSpc>
              <a:spcBef>
                <a:spcPts val="0"/>
              </a:spcBef>
              <a:spcAft>
                <a:spcPts val="0"/>
              </a:spcAft>
              <a:buSzPts val="5100"/>
              <a:buNone/>
              <a:defRPr/>
            </a:lvl2pPr>
            <a:lvl3pPr lvl="2" rtl="0" algn="l">
              <a:lnSpc>
                <a:spcPct val="100000"/>
              </a:lnSpc>
              <a:spcBef>
                <a:spcPts val="0"/>
              </a:spcBef>
              <a:spcAft>
                <a:spcPts val="0"/>
              </a:spcAft>
              <a:buSzPts val="5100"/>
              <a:buNone/>
              <a:defRPr/>
            </a:lvl3pPr>
            <a:lvl4pPr lvl="3" rtl="0" algn="l">
              <a:lnSpc>
                <a:spcPct val="100000"/>
              </a:lnSpc>
              <a:spcBef>
                <a:spcPts val="0"/>
              </a:spcBef>
              <a:spcAft>
                <a:spcPts val="0"/>
              </a:spcAft>
              <a:buSzPts val="5100"/>
              <a:buNone/>
              <a:defRPr/>
            </a:lvl4pPr>
            <a:lvl5pPr lvl="4" rtl="0" algn="l">
              <a:lnSpc>
                <a:spcPct val="100000"/>
              </a:lnSpc>
              <a:spcBef>
                <a:spcPts val="0"/>
              </a:spcBef>
              <a:spcAft>
                <a:spcPts val="0"/>
              </a:spcAft>
              <a:buSzPts val="5100"/>
              <a:buNone/>
              <a:defRPr/>
            </a:lvl5pPr>
            <a:lvl6pPr lvl="5" rtl="0" algn="l">
              <a:lnSpc>
                <a:spcPct val="100000"/>
              </a:lnSpc>
              <a:spcBef>
                <a:spcPts val="0"/>
              </a:spcBef>
              <a:spcAft>
                <a:spcPts val="0"/>
              </a:spcAft>
              <a:buSzPts val="5100"/>
              <a:buNone/>
              <a:defRPr/>
            </a:lvl6pPr>
            <a:lvl7pPr lvl="6" rtl="0" algn="l">
              <a:lnSpc>
                <a:spcPct val="100000"/>
              </a:lnSpc>
              <a:spcBef>
                <a:spcPts val="0"/>
              </a:spcBef>
              <a:spcAft>
                <a:spcPts val="0"/>
              </a:spcAft>
              <a:buSzPts val="5100"/>
              <a:buNone/>
              <a:defRPr/>
            </a:lvl7pPr>
            <a:lvl8pPr lvl="7" rtl="0" algn="l">
              <a:lnSpc>
                <a:spcPct val="100000"/>
              </a:lnSpc>
              <a:spcBef>
                <a:spcPts val="0"/>
              </a:spcBef>
              <a:spcAft>
                <a:spcPts val="0"/>
              </a:spcAft>
              <a:buSzPts val="5100"/>
              <a:buNone/>
              <a:defRPr/>
            </a:lvl8pPr>
            <a:lvl9pPr lvl="8" rtl="0" algn="l">
              <a:lnSpc>
                <a:spcPct val="100000"/>
              </a:lnSpc>
              <a:spcBef>
                <a:spcPts val="0"/>
              </a:spcBef>
              <a:spcAft>
                <a:spcPts val="0"/>
              </a:spcAft>
              <a:buSzPts val="5100"/>
              <a:buNone/>
              <a:defRPr/>
            </a:lvl9pPr>
          </a:lstStyle>
          <a:p/>
        </p:txBody>
      </p:sp>
      <p:grpSp>
        <p:nvGrpSpPr>
          <p:cNvPr id="407" name="Google Shape;407;p72"/>
          <p:cNvGrpSpPr/>
          <p:nvPr/>
        </p:nvGrpSpPr>
        <p:grpSpPr>
          <a:xfrm>
            <a:off x="4870457" y="830750"/>
            <a:ext cx="4589517" cy="4887577"/>
            <a:chOff x="3458353" y="512653"/>
            <a:chExt cx="5769348" cy="5951750"/>
          </a:xfrm>
        </p:grpSpPr>
        <p:pic>
          <p:nvPicPr>
            <p:cNvPr id="408" name="Google Shape;408;p72"/>
            <p:cNvPicPr preferRelativeResize="0"/>
            <p:nvPr/>
          </p:nvPicPr>
          <p:blipFill rotWithShape="1">
            <a:blip r:embed="rId2">
              <a:alphaModFix amt="64000"/>
            </a:blip>
            <a:srcRect b="0" l="0" r="0" t="0"/>
            <a:stretch/>
          </p:blipFill>
          <p:spPr>
            <a:xfrm rot="-5400000">
              <a:off x="4778713" y="2015415"/>
              <a:ext cx="5951750" cy="2946226"/>
            </a:xfrm>
            <a:prstGeom prst="rect">
              <a:avLst/>
            </a:prstGeom>
            <a:noFill/>
            <a:ln>
              <a:noFill/>
            </a:ln>
          </p:spPr>
        </p:pic>
        <p:pic>
          <p:nvPicPr>
            <p:cNvPr id="409" name="Google Shape;409;p72"/>
            <p:cNvPicPr preferRelativeResize="0"/>
            <p:nvPr/>
          </p:nvPicPr>
          <p:blipFill rotWithShape="1">
            <a:blip r:embed="rId2">
              <a:alphaModFix amt="64000"/>
            </a:blip>
            <a:srcRect b="0" l="0" r="0" t="0"/>
            <a:stretch/>
          </p:blipFill>
          <p:spPr>
            <a:xfrm rot="-5400000">
              <a:off x="1955591" y="2015415"/>
              <a:ext cx="5951750" cy="2946226"/>
            </a:xfrm>
            <a:prstGeom prst="rect">
              <a:avLst/>
            </a:prstGeom>
            <a:noFill/>
            <a:ln>
              <a:noFill/>
            </a:ln>
          </p:spPr>
        </p:pic>
      </p:grpSp>
      <p:sp>
        <p:nvSpPr>
          <p:cNvPr id="410" name="Google Shape;410;p72"/>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72"/>
          <p:cNvSpPr/>
          <p:nvPr/>
        </p:nvSpPr>
        <p:spPr>
          <a:xfrm rot="5400000">
            <a:off x="122857" y="1957800"/>
            <a:ext cx="875100" cy="113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72"/>
          <p:cNvSpPr/>
          <p:nvPr/>
        </p:nvSpPr>
        <p:spPr>
          <a:xfrm rot="5400000">
            <a:off x="6811700" y="785700"/>
            <a:ext cx="1696800" cy="113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3" name="Google Shape;413;p72"/>
          <p:cNvPicPr preferRelativeResize="0"/>
          <p:nvPr/>
        </p:nvPicPr>
        <p:blipFill rotWithShape="1">
          <a:blip r:embed="rId3">
            <a:alphaModFix/>
          </a:blip>
          <a:srcRect b="0" l="0" r="0" t="0"/>
          <a:stretch/>
        </p:blipFill>
        <p:spPr>
          <a:xfrm>
            <a:off x="7400354" y="4458500"/>
            <a:ext cx="1338247" cy="290925"/>
          </a:xfrm>
          <a:prstGeom prst="rect">
            <a:avLst/>
          </a:prstGeom>
          <a:noFill/>
          <a:ln>
            <a:noFill/>
          </a:ln>
        </p:spPr>
      </p:pic>
      <p:pic>
        <p:nvPicPr>
          <p:cNvPr id="414" name="Google Shape;414;p72"/>
          <p:cNvPicPr preferRelativeResize="0"/>
          <p:nvPr/>
        </p:nvPicPr>
        <p:blipFill rotWithShape="1">
          <a:blip r:embed="rId4">
            <a:alphaModFix/>
          </a:blip>
          <a:srcRect b="28968" l="7347" r="7611" t="32550"/>
          <a:stretch/>
        </p:blipFill>
        <p:spPr>
          <a:xfrm>
            <a:off x="288000" y="4389675"/>
            <a:ext cx="2088003" cy="4285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Gradient">
  <p:cSld name="TITLE_AND_BODY_5">
    <p:bg>
      <p:bgPr>
        <a:gradFill>
          <a:gsLst>
            <a:gs pos="0">
              <a:srgbClr val="25A8E1"/>
            </a:gs>
            <a:gs pos="100000">
              <a:srgbClr val="29378F"/>
            </a:gs>
          </a:gsLst>
          <a:lin ang="2698631" scaled="0"/>
        </a:gradFill>
      </p:bgPr>
    </p:bg>
    <p:spTree>
      <p:nvGrpSpPr>
        <p:cNvPr id="49" name="Shape 49"/>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_Callout_Pink">
  <p:cSld name="Side_Callout_Pink">
    <p:spTree>
      <p:nvGrpSpPr>
        <p:cNvPr id="415" name="Shape 415"/>
        <p:cNvGrpSpPr/>
        <p:nvPr/>
      </p:nvGrpSpPr>
      <p:grpSpPr>
        <a:xfrm>
          <a:off x="0" y="0"/>
          <a:ext cx="0" cy="0"/>
          <a:chOff x="0" y="0"/>
          <a:chExt cx="0" cy="0"/>
        </a:xfrm>
      </p:grpSpPr>
      <p:sp>
        <p:nvSpPr>
          <p:cNvPr id="416" name="Google Shape;416;p73"/>
          <p:cNvSpPr/>
          <p:nvPr/>
        </p:nvSpPr>
        <p:spPr>
          <a:xfrm>
            <a:off x="0" y="0"/>
            <a:ext cx="3312900" cy="51435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3"/>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lvl1pPr lvl="0" rtl="0" algn="r">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300"/>
              <a:buNone/>
              <a:defRPr sz="2300"/>
            </a:lvl2pPr>
            <a:lvl3pPr lvl="2" rtl="0" algn="ctr">
              <a:lnSpc>
                <a:spcPct val="100000"/>
              </a:lnSpc>
              <a:spcBef>
                <a:spcPts val="0"/>
              </a:spcBef>
              <a:spcAft>
                <a:spcPts val="0"/>
              </a:spcAft>
              <a:buSzPts val="2300"/>
              <a:buNone/>
              <a:defRPr sz="2300"/>
            </a:lvl3pPr>
            <a:lvl4pPr lvl="3" rtl="0" algn="ctr">
              <a:lnSpc>
                <a:spcPct val="100000"/>
              </a:lnSpc>
              <a:spcBef>
                <a:spcPts val="0"/>
              </a:spcBef>
              <a:spcAft>
                <a:spcPts val="0"/>
              </a:spcAft>
              <a:buSzPts val="2300"/>
              <a:buNone/>
              <a:defRPr sz="2300"/>
            </a:lvl4pPr>
            <a:lvl5pPr lvl="4" rtl="0" algn="ctr">
              <a:lnSpc>
                <a:spcPct val="100000"/>
              </a:lnSpc>
              <a:spcBef>
                <a:spcPts val="0"/>
              </a:spcBef>
              <a:spcAft>
                <a:spcPts val="0"/>
              </a:spcAft>
              <a:buSzPts val="2300"/>
              <a:buNone/>
              <a:defRPr sz="2300"/>
            </a:lvl5pPr>
            <a:lvl6pPr lvl="5" rtl="0" algn="ctr">
              <a:lnSpc>
                <a:spcPct val="100000"/>
              </a:lnSpc>
              <a:spcBef>
                <a:spcPts val="0"/>
              </a:spcBef>
              <a:spcAft>
                <a:spcPts val="0"/>
              </a:spcAft>
              <a:buSzPts val="2300"/>
              <a:buNone/>
              <a:defRPr sz="2300"/>
            </a:lvl6pPr>
            <a:lvl7pPr lvl="6" rtl="0" algn="ctr">
              <a:lnSpc>
                <a:spcPct val="100000"/>
              </a:lnSpc>
              <a:spcBef>
                <a:spcPts val="0"/>
              </a:spcBef>
              <a:spcAft>
                <a:spcPts val="0"/>
              </a:spcAft>
              <a:buSzPts val="2300"/>
              <a:buNone/>
              <a:defRPr sz="2300"/>
            </a:lvl7pPr>
            <a:lvl8pPr lvl="7" rtl="0" algn="ctr">
              <a:lnSpc>
                <a:spcPct val="100000"/>
              </a:lnSpc>
              <a:spcBef>
                <a:spcPts val="0"/>
              </a:spcBef>
              <a:spcAft>
                <a:spcPts val="0"/>
              </a:spcAft>
              <a:buSzPts val="2300"/>
              <a:buNone/>
              <a:defRPr sz="2300"/>
            </a:lvl8pPr>
            <a:lvl9pPr lvl="8" rtl="0" algn="ctr">
              <a:lnSpc>
                <a:spcPct val="100000"/>
              </a:lnSpc>
              <a:spcBef>
                <a:spcPts val="0"/>
              </a:spcBef>
              <a:spcAft>
                <a:spcPts val="0"/>
              </a:spcAft>
              <a:buSzPts val="2300"/>
              <a:buNone/>
              <a:defRPr sz="2300"/>
            </a:lvl9pPr>
          </a:lstStyle>
          <a:p/>
        </p:txBody>
      </p:sp>
      <p:sp>
        <p:nvSpPr>
          <p:cNvPr id="418" name="Google Shape;418;p73"/>
          <p:cNvSpPr txBox="1"/>
          <p:nvPr>
            <p:ph idx="1" type="body"/>
          </p:nvPr>
        </p:nvSpPr>
        <p:spPr>
          <a:xfrm>
            <a:off x="3339830" y="1154461"/>
            <a:ext cx="5161500" cy="29118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000"/>
              </a:spcBef>
              <a:spcAft>
                <a:spcPts val="0"/>
              </a:spcAft>
              <a:buClr>
                <a:srgbClr val="FFFFFF"/>
              </a:buClr>
              <a:buSzPts val="1200"/>
              <a:buNone/>
              <a:defRPr sz="1200">
                <a:solidFill>
                  <a:srgbClr val="FFFFFF"/>
                </a:solidFill>
                <a:latin typeface="Montserrat"/>
                <a:ea typeface="Montserrat"/>
                <a:cs typeface="Montserrat"/>
                <a:sym typeface="Montserrat"/>
              </a:defRPr>
            </a:lvl1pPr>
            <a:lvl2pPr indent="-228600" lvl="1" marL="9144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2pPr>
            <a:lvl3pPr indent="-228600" lvl="2" marL="13716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3pPr>
            <a:lvl4pPr indent="-228600" lvl="3" marL="18288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4pPr>
            <a:lvl5pPr indent="-228600" lvl="4" marL="2286000" rtl="0" algn="l">
              <a:lnSpc>
                <a:spcPct val="90000"/>
              </a:lnSpc>
              <a:spcBef>
                <a:spcPts val="500"/>
              </a:spcBef>
              <a:spcAft>
                <a:spcPts val="0"/>
              </a:spcAft>
              <a:buClr>
                <a:srgbClr val="FFFFFF"/>
              </a:buClr>
              <a:buSzPts val="1200"/>
              <a:buNone/>
              <a:defRPr sz="1200">
                <a:solidFill>
                  <a:srgbClr val="FFFFFF"/>
                </a:solidFill>
                <a:latin typeface="Montserrat"/>
                <a:ea typeface="Montserrat"/>
                <a:cs typeface="Montserrat"/>
                <a:sym typeface="Montserrat"/>
              </a:defRPr>
            </a:lvl5pPr>
            <a:lvl6pPr indent="-304800" lvl="5" marL="2743200" rtl="0" algn="l">
              <a:lnSpc>
                <a:spcPct val="90000"/>
              </a:lnSpc>
              <a:spcBef>
                <a:spcPts val="500"/>
              </a:spcBef>
              <a:spcAft>
                <a:spcPts val="0"/>
              </a:spcAft>
              <a:buClr>
                <a:srgbClr val="FFFFFF"/>
              </a:buClr>
              <a:buSzPts val="1200"/>
              <a:buChar char="•"/>
              <a:defRPr sz="1200">
                <a:solidFill>
                  <a:srgbClr val="FFFFFF"/>
                </a:solidFill>
              </a:defRPr>
            </a:lvl6pPr>
            <a:lvl7pPr indent="-304800" lvl="6" marL="3200400" rtl="0" algn="l">
              <a:lnSpc>
                <a:spcPct val="90000"/>
              </a:lnSpc>
              <a:spcBef>
                <a:spcPts val="500"/>
              </a:spcBef>
              <a:spcAft>
                <a:spcPts val="0"/>
              </a:spcAft>
              <a:buClr>
                <a:srgbClr val="FFFFFF"/>
              </a:buClr>
              <a:buSzPts val="1200"/>
              <a:buChar char="•"/>
              <a:defRPr sz="1200">
                <a:solidFill>
                  <a:srgbClr val="FFFFFF"/>
                </a:solidFill>
              </a:defRPr>
            </a:lvl7pPr>
            <a:lvl8pPr indent="-304800" lvl="7" marL="3657600" rtl="0" algn="l">
              <a:lnSpc>
                <a:spcPct val="90000"/>
              </a:lnSpc>
              <a:spcBef>
                <a:spcPts val="500"/>
              </a:spcBef>
              <a:spcAft>
                <a:spcPts val="0"/>
              </a:spcAft>
              <a:buClr>
                <a:srgbClr val="FFFFFF"/>
              </a:buClr>
              <a:buSzPts val="1200"/>
              <a:buChar char="•"/>
              <a:defRPr sz="1200">
                <a:solidFill>
                  <a:srgbClr val="FFFFFF"/>
                </a:solidFill>
              </a:defRPr>
            </a:lvl8pPr>
            <a:lvl9pPr indent="-304800" lvl="8" marL="4114800" rtl="0" algn="l">
              <a:lnSpc>
                <a:spcPct val="90000"/>
              </a:lnSpc>
              <a:spcBef>
                <a:spcPts val="500"/>
              </a:spcBef>
              <a:spcAft>
                <a:spcPts val="0"/>
              </a:spcAft>
              <a:buClr>
                <a:srgbClr val="FFFFFF"/>
              </a:buClr>
              <a:buSzPts val="1200"/>
              <a:buChar char="•"/>
              <a:defRPr sz="1200">
                <a:solidFill>
                  <a:srgbClr val="FFFFFF"/>
                </a:solidFill>
              </a:defRPr>
            </a:lvl9pPr>
          </a:lstStyle>
          <a:p/>
        </p:txBody>
      </p:sp>
      <p:sp>
        <p:nvSpPr>
          <p:cNvPr id="419" name="Google Shape;419;p73"/>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lvl1pPr lvl="0" rtl="0" algn="r">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700"/>
              <a:buNone/>
              <a:defRPr/>
            </a:lvl2pPr>
            <a:lvl3pPr lvl="2" rtl="0" algn="ctr">
              <a:lnSpc>
                <a:spcPct val="100000"/>
              </a:lnSpc>
              <a:spcBef>
                <a:spcPts val="0"/>
              </a:spcBef>
              <a:spcAft>
                <a:spcPts val="0"/>
              </a:spcAft>
              <a:buSzPts val="2700"/>
              <a:buNone/>
              <a:defRPr/>
            </a:lvl3pPr>
            <a:lvl4pPr lvl="3" rtl="0" algn="ctr">
              <a:lnSpc>
                <a:spcPct val="100000"/>
              </a:lnSpc>
              <a:spcBef>
                <a:spcPts val="0"/>
              </a:spcBef>
              <a:spcAft>
                <a:spcPts val="0"/>
              </a:spcAft>
              <a:buSzPts val="2700"/>
              <a:buNone/>
              <a:defRPr/>
            </a:lvl4pPr>
            <a:lvl5pPr lvl="4" rtl="0" algn="ctr">
              <a:lnSpc>
                <a:spcPct val="100000"/>
              </a:lnSpc>
              <a:spcBef>
                <a:spcPts val="0"/>
              </a:spcBef>
              <a:spcAft>
                <a:spcPts val="0"/>
              </a:spcAft>
              <a:buSzPts val="27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2700"/>
              <a:buNone/>
              <a:defRPr/>
            </a:lvl7pPr>
            <a:lvl8pPr lvl="7" rtl="0" algn="ctr">
              <a:lnSpc>
                <a:spcPct val="100000"/>
              </a:lnSpc>
              <a:spcBef>
                <a:spcPts val="0"/>
              </a:spcBef>
              <a:spcAft>
                <a:spcPts val="0"/>
              </a:spcAft>
              <a:buSzPts val="2700"/>
              <a:buNone/>
              <a:defRPr/>
            </a:lvl8pPr>
            <a:lvl9pPr lvl="8" rtl="0" algn="ctr">
              <a:lnSpc>
                <a:spcPct val="100000"/>
              </a:lnSpc>
              <a:spcBef>
                <a:spcPts val="0"/>
              </a:spcBef>
              <a:spcAft>
                <a:spcPts val="0"/>
              </a:spcAft>
              <a:buSzPts val="2700"/>
              <a:buNone/>
              <a:defRPr/>
            </a:lvl9pPr>
          </a:lstStyle>
          <a:p/>
        </p:txBody>
      </p:sp>
      <p:sp>
        <p:nvSpPr>
          <p:cNvPr id="420" name="Google Shape;420;p73"/>
          <p:cNvSpPr/>
          <p:nvPr/>
        </p:nvSpPr>
        <p:spPr>
          <a:xfrm rot="5400000">
            <a:off x="32925" y="223650"/>
            <a:ext cx="5604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73"/>
          <p:cNvSpPr/>
          <p:nvPr/>
        </p:nvSpPr>
        <p:spPr>
          <a:xfrm rot="5400000">
            <a:off x="8385700" y="630050"/>
            <a:ext cx="4557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a:off x="256515" y="458742"/>
            <a:ext cx="84135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p:nvPr/>
        </p:nvSpPr>
        <p:spPr>
          <a:xfrm>
            <a:off x="8620499" y="801350"/>
            <a:ext cx="5235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_Callout_Pink 1">
  <p:cSld name="Side_Callout_Pink_1">
    <p:bg>
      <p:bgPr>
        <a:solidFill>
          <a:srgbClr val="FFFFFF"/>
        </a:solidFill>
      </p:bgPr>
    </p:bg>
    <p:spTree>
      <p:nvGrpSpPr>
        <p:cNvPr id="424" name="Shape 424"/>
        <p:cNvGrpSpPr/>
        <p:nvPr/>
      </p:nvGrpSpPr>
      <p:grpSpPr>
        <a:xfrm>
          <a:off x="0" y="0"/>
          <a:ext cx="0" cy="0"/>
          <a:chOff x="0" y="0"/>
          <a:chExt cx="0" cy="0"/>
        </a:xfrm>
      </p:grpSpPr>
      <p:sp>
        <p:nvSpPr>
          <p:cNvPr id="425" name="Google Shape;425;p74"/>
          <p:cNvSpPr/>
          <p:nvPr/>
        </p:nvSpPr>
        <p:spPr>
          <a:xfrm>
            <a:off x="0" y="0"/>
            <a:ext cx="3312900" cy="51435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4"/>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lvl1pPr lvl="0" rtl="0" algn="r">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300"/>
              <a:buNone/>
              <a:defRPr sz="2300"/>
            </a:lvl2pPr>
            <a:lvl3pPr lvl="2" rtl="0" algn="ctr">
              <a:lnSpc>
                <a:spcPct val="100000"/>
              </a:lnSpc>
              <a:spcBef>
                <a:spcPts val="0"/>
              </a:spcBef>
              <a:spcAft>
                <a:spcPts val="0"/>
              </a:spcAft>
              <a:buSzPts val="2300"/>
              <a:buNone/>
              <a:defRPr sz="2300"/>
            </a:lvl3pPr>
            <a:lvl4pPr lvl="3" rtl="0" algn="ctr">
              <a:lnSpc>
                <a:spcPct val="100000"/>
              </a:lnSpc>
              <a:spcBef>
                <a:spcPts val="0"/>
              </a:spcBef>
              <a:spcAft>
                <a:spcPts val="0"/>
              </a:spcAft>
              <a:buSzPts val="2300"/>
              <a:buNone/>
              <a:defRPr sz="2300"/>
            </a:lvl4pPr>
            <a:lvl5pPr lvl="4" rtl="0" algn="ctr">
              <a:lnSpc>
                <a:spcPct val="100000"/>
              </a:lnSpc>
              <a:spcBef>
                <a:spcPts val="0"/>
              </a:spcBef>
              <a:spcAft>
                <a:spcPts val="0"/>
              </a:spcAft>
              <a:buSzPts val="2300"/>
              <a:buNone/>
              <a:defRPr sz="2300"/>
            </a:lvl5pPr>
            <a:lvl6pPr lvl="5" rtl="0" algn="ctr">
              <a:lnSpc>
                <a:spcPct val="100000"/>
              </a:lnSpc>
              <a:spcBef>
                <a:spcPts val="0"/>
              </a:spcBef>
              <a:spcAft>
                <a:spcPts val="0"/>
              </a:spcAft>
              <a:buSzPts val="2300"/>
              <a:buNone/>
              <a:defRPr sz="2300"/>
            </a:lvl6pPr>
            <a:lvl7pPr lvl="6" rtl="0" algn="ctr">
              <a:lnSpc>
                <a:spcPct val="100000"/>
              </a:lnSpc>
              <a:spcBef>
                <a:spcPts val="0"/>
              </a:spcBef>
              <a:spcAft>
                <a:spcPts val="0"/>
              </a:spcAft>
              <a:buSzPts val="2300"/>
              <a:buNone/>
              <a:defRPr sz="2300"/>
            </a:lvl7pPr>
            <a:lvl8pPr lvl="7" rtl="0" algn="ctr">
              <a:lnSpc>
                <a:spcPct val="100000"/>
              </a:lnSpc>
              <a:spcBef>
                <a:spcPts val="0"/>
              </a:spcBef>
              <a:spcAft>
                <a:spcPts val="0"/>
              </a:spcAft>
              <a:buSzPts val="2300"/>
              <a:buNone/>
              <a:defRPr sz="2300"/>
            </a:lvl8pPr>
            <a:lvl9pPr lvl="8" rtl="0" algn="ctr">
              <a:lnSpc>
                <a:spcPct val="100000"/>
              </a:lnSpc>
              <a:spcBef>
                <a:spcPts val="0"/>
              </a:spcBef>
              <a:spcAft>
                <a:spcPts val="0"/>
              </a:spcAft>
              <a:buSzPts val="2300"/>
              <a:buNone/>
              <a:defRPr sz="2300"/>
            </a:lvl9pPr>
          </a:lstStyle>
          <a:p/>
        </p:txBody>
      </p:sp>
      <p:sp>
        <p:nvSpPr>
          <p:cNvPr id="427" name="Google Shape;427;p74"/>
          <p:cNvSpPr txBox="1"/>
          <p:nvPr>
            <p:ph idx="1" type="body"/>
          </p:nvPr>
        </p:nvSpPr>
        <p:spPr>
          <a:xfrm>
            <a:off x="3339830" y="1154461"/>
            <a:ext cx="5161500" cy="29118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000"/>
              </a:spcBef>
              <a:spcAft>
                <a:spcPts val="0"/>
              </a:spcAft>
              <a:buClr>
                <a:srgbClr val="000000"/>
              </a:buClr>
              <a:buSzPts val="1200"/>
              <a:buNone/>
              <a:defRPr sz="1200">
                <a:solidFill>
                  <a:srgbClr val="000000"/>
                </a:solidFill>
                <a:latin typeface="Montserrat"/>
                <a:ea typeface="Montserrat"/>
                <a:cs typeface="Montserrat"/>
                <a:sym typeface="Montserrat"/>
              </a:defRPr>
            </a:lvl1pPr>
            <a:lvl2pPr indent="-228600" lvl="1" marL="914400" rtl="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2pPr>
            <a:lvl3pPr indent="-228600" lvl="2" marL="1371600" rtl="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3pPr>
            <a:lvl4pPr indent="-228600" lvl="3" marL="1828800" rtl="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4pPr>
            <a:lvl5pPr indent="-228600" lvl="4" marL="2286000" rtl="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5pPr>
            <a:lvl6pPr indent="-304800" lvl="5" marL="2743200" rtl="0" algn="l">
              <a:lnSpc>
                <a:spcPct val="90000"/>
              </a:lnSpc>
              <a:spcBef>
                <a:spcPts val="500"/>
              </a:spcBef>
              <a:spcAft>
                <a:spcPts val="0"/>
              </a:spcAft>
              <a:buClr>
                <a:srgbClr val="000000"/>
              </a:buClr>
              <a:buSzPts val="1200"/>
              <a:buChar char="•"/>
              <a:defRPr sz="1200">
                <a:solidFill>
                  <a:srgbClr val="000000"/>
                </a:solidFill>
              </a:defRPr>
            </a:lvl6pPr>
            <a:lvl7pPr indent="-304800" lvl="6" marL="3200400" rtl="0" algn="l">
              <a:lnSpc>
                <a:spcPct val="90000"/>
              </a:lnSpc>
              <a:spcBef>
                <a:spcPts val="500"/>
              </a:spcBef>
              <a:spcAft>
                <a:spcPts val="0"/>
              </a:spcAft>
              <a:buClr>
                <a:srgbClr val="000000"/>
              </a:buClr>
              <a:buSzPts val="1200"/>
              <a:buChar char="•"/>
              <a:defRPr sz="1200">
                <a:solidFill>
                  <a:srgbClr val="000000"/>
                </a:solidFill>
              </a:defRPr>
            </a:lvl7pPr>
            <a:lvl8pPr indent="-304800" lvl="7" marL="3657600" rtl="0" algn="l">
              <a:lnSpc>
                <a:spcPct val="90000"/>
              </a:lnSpc>
              <a:spcBef>
                <a:spcPts val="500"/>
              </a:spcBef>
              <a:spcAft>
                <a:spcPts val="0"/>
              </a:spcAft>
              <a:buClr>
                <a:srgbClr val="000000"/>
              </a:buClr>
              <a:buSzPts val="1200"/>
              <a:buChar char="•"/>
              <a:defRPr sz="1200">
                <a:solidFill>
                  <a:srgbClr val="000000"/>
                </a:solidFill>
              </a:defRPr>
            </a:lvl8pPr>
            <a:lvl9pPr indent="-304800" lvl="8" marL="4114800" rtl="0" algn="l">
              <a:lnSpc>
                <a:spcPct val="90000"/>
              </a:lnSpc>
              <a:spcBef>
                <a:spcPts val="500"/>
              </a:spcBef>
              <a:spcAft>
                <a:spcPts val="0"/>
              </a:spcAft>
              <a:buClr>
                <a:srgbClr val="000000"/>
              </a:buClr>
              <a:buSzPts val="1200"/>
              <a:buChar char="•"/>
              <a:defRPr sz="1200">
                <a:solidFill>
                  <a:srgbClr val="000000"/>
                </a:solidFill>
              </a:defRPr>
            </a:lvl9pPr>
          </a:lstStyle>
          <a:p/>
        </p:txBody>
      </p:sp>
      <p:sp>
        <p:nvSpPr>
          <p:cNvPr id="428" name="Google Shape;428;p74"/>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lvl1pPr lvl="0" rtl="0" algn="r">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700"/>
              <a:buNone/>
              <a:defRPr/>
            </a:lvl2pPr>
            <a:lvl3pPr lvl="2" rtl="0" algn="ctr">
              <a:lnSpc>
                <a:spcPct val="100000"/>
              </a:lnSpc>
              <a:spcBef>
                <a:spcPts val="0"/>
              </a:spcBef>
              <a:spcAft>
                <a:spcPts val="0"/>
              </a:spcAft>
              <a:buSzPts val="2700"/>
              <a:buNone/>
              <a:defRPr/>
            </a:lvl3pPr>
            <a:lvl4pPr lvl="3" rtl="0" algn="ctr">
              <a:lnSpc>
                <a:spcPct val="100000"/>
              </a:lnSpc>
              <a:spcBef>
                <a:spcPts val="0"/>
              </a:spcBef>
              <a:spcAft>
                <a:spcPts val="0"/>
              </a:spcAft>
              <a:buSzPts val="2700"/>
              <a:buNone/>
              <a:defRPr/>
            </a:lvl4pPr>
            <a:lvl5pPr lvl="4" rtl="0" algn="ctr">
              <a:lnSpc>
                <a:spcPct val="100000"/>
              </a:lnSpc>
              <a:spcBef>
                <a:spcPts val="0"/>
              </a:spcBef>
              <a:spcAft>
                <a:spcPts val="0"/>
              </a:spcAft>
              <a:buSzPts val="27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2700"/>
              <a:buNone/>
              <a:defRPr/>
            </a:lvl7pPr>
            <a:lvl8pPr lvl="7" rtl="0" algn="ctr">
              <a:lnSpc>
                <a:spcPct val="100000"/>
              </a:lnSpc>
              <a:spcBef>
                <a:spcPts val="0"/>
              </a:spcBef>
              <a:spcAft>
                <a:spcPts val="0"/>
              </a:spcAft>
              <a:buSzPts val="2700"/>
              <a:buNone/>
              <a:defRPr/>
            </a:lvl8pPr>
            <a:lvl9pPr lvl="8" rtl="0" algn="ctr">
              <a:lnSpc>
                <a:spcPct val="100000"/>
              </a:lnSpc>
              <a:spcBef>
                <a:spcPts val="0"/>
              </a:spcBef>
              <a:spcAft>
                <a:spcPts val="0"/>
              </a:spcAft>
              <a:buSzPts val="2700"/>
              <a:buNone/>
              <a:defRPr/>
            </a:lvl9pPr>
          </a:lstStyle>
          <a:p/>
        </p:txBody>
      </p:sp>
      <p:sp>
        <p:nvSpPr>
          <p:cNvPr id="429" name="Google Shape;429;p74"/>
          <p:cNvSpPr/>
          <p:nvPr/>
        </p:nvSpPr>
        <p:spPr>
          <a:xfrm rot="5400000">
            <a:off x="32925" y="223650"/>
            <a:ext cx="5604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74"/>
          <p:cNvSpPr/>
          <p:nvPr/>
        </p:nvSpPr>
        <p:spPr>
          <a:xfrm rot="5400000">
            <a:off x="8385700" y="630050"/>
            <a:ext cx="4557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74"/>
          <p:cNvSpPr/>
          <p:nvPr/>
        </p:nvSpPr>
        <p:spPr>
          <a:xfrm>
            <a:off x="256515" y="458742"/>
            <a:ext cx="84135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74"/>
          <p:cNvSpPr/>
          <p:nvPr/>
        </p:nvSpPr>
        <p:spPr>
          <a:xfrm>
            <a:off x="8620499" y="801350"/>
            <a:ext cx="5235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433" name="Shape 433"/>
        <p:cNvGrpSpPr/>
        <p:nvPr/>
      </p:nvGrpSpPr>
      <p:grpSpPr>
        <a:xfrm>
          <a:off x="0" y="0"/>
          <a:ext cx="0" cy="0"/>
          <a:chOff x="0" y="0"/>
          <a:chExt cx="0" cy="0"/>
        </a:xfrm>
      </p:grpSpPr>
      <p:pic>
        <p:nvPicPr>
          <p:cNvPr id="434" name="Google Shape;434;p75"/>
          <p:cNvPicPr preferRelativeResize="0"/>
          <p:nvPr/>
        </p:nvPicPr>
        <p:blipFill rotWithShape="1">
          <a:blip r:embed="rId2">
            <a:alphaModFix/>
          </a:blip>
          <a:srcRect b="0" l="0" r="0" t="0"/>
          <a:stretch/>
        </p:blipFill>
        <p:spPr>
          <a:xfrm>
            <a:off x="0" y="-500"/>
            <a:ext cx="9143994" cy="5144491"/>
          </a:xfrm>
          <a:prstGeom prst="rect">
            <a:avLst/>
          </a:prstGeom>
          <a:noFill/>
          <a:ln>
            <a:noFill/>
          </a:ln>
        </p:spPr>
      </p:pic>
      <p:pic>
        <p:nvPicPr>
          <p:cNvPr id="435" name="Google Shape;435;p75"/>
          <p:cNvPicPr preferRelativeResize="0"/>
          <p:nvPr/>
        </p:nvPicPr>
        <p:blipFill rotWithShape="1">
          <a:blip r:embed="rId3">
            <a:alphaModFix amt="64000"/>
          </a:blip>
          <a:srcRect b="0" l="0" r="0" t="0"/>
          <a:stretch/>
        </p:blipFill>
        <p:spPr>
          <a:xfrm>
            <a:off x="2887524" y="1440500"/>
            <a:ext cx="7480525" cy="3703000"/>
          </a:xfrm>
          <a:prstGeom prst="rect">
            <a:avLst/>
          </a:prstGeom>
          <a:noFill/>
          <a:ln>
            <a:noFill/>
          </a:ln>
        </p:spPr>
      </p:pic>
      <p:pic>
        <p:nvPicPr>
          <p:cNvPr id="436" name="Google Shape;436;p75"/>
          <p:cNvPicPr preferRelativeResize="0"/>
          <p:nvPr/>
        </p:nvPicPr>
        <p:blipFill rotWithShape="1">
          <a:blip r:embed="rId4">
            <a:alphaModFix amt="29000"/>
          </a:blip>
          <a:srcRect b="0" l="0" r="0" t="0"/>
          <a:stretch/>
        </p:blipFill>
        <p:spPr>
          <a:xfrm>
            <a:off x="590499" y="915528"/>
            <a:ext cx="690676" cy="524975"/>
          </a:xfrm>
          <a:prstGeom prst="rect">
            <a:avLst/>
          </a:prstGeom>
          <a:noFill/>
          <a:ln>
            <a:noFill/>
          </a:ln>
        </p:spPr>
      </p:pic>
      <p:sp>
        <p:nvSpPr>
          <p:cNvPr id="437" name="Google Shape;437;p75"/>
          <p:cNvSpPr/>
          <p:nvPr/>
        </p:nvSpPr>
        <p:spPr>
          <a:xfrm flipH="1">
            <a:off x="368300" y="658850"/>
            <a:ext cx="4053000" cy="114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75"/>
          <p:cNvSpPr/>
          <p:nvPr/>
        </p:nvSpPr>
        <p:spPr>
          <a:xfrm rot="5400000">
            <a:off x="-51675" y="1064275"/>
            <a:ext cx="9234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75"/>
          <p:cNvSpPr/>
          <p:nvPr/>
        </p:nvSpPr>
        <p:spPr>
          <a:xfrm rot="5400000">
            <a:off x="3973100" y="324650"/>
            <a:ext cx="783300" cy="113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75"/>
          <p:cNvSpPr txBox="1"/>
          <p:nvPr>
            <p:ph type="title"/>
          </p:nvPr>
        </p:nvSpPr>
        <p:spPr>
          <a:xfrm>
            <a:off x="724525" y="1134375"/>
            <a:ext cx="7378800" cy="3299100"/>
          </a:xfrm>
          <a:prstGeom prst="rect">
            <a:avLst/>
          </a:prstGeom>
          <a:noFill/>
          <a:ln>
            <a:noFill/>
          </a:ln>
        </p:spPr>
        <p:txBody>
          <a:bodyPr anchorCtr="0" anchor="t" bIns="45700" lIns="45700" spcFirstLastPara="1" rIns="45700" wrap="square" tIns="45700">
            <a:noAutofit/>
          </a:bodyPr>
          <a:lstStyle>
            <a:lvl1pPr lvl="0" rtl="0" algn="l">
              <a:lnSpc>
                <a:spcPct val="90000"/>
              </a:lnSpc>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3400"/>
              <a:buNone/>
              <a:defRPr sz="3400"/>
            </a:lvl2pPr>
            <a:lvl3pPr lvl="2" rtl="0" algn="l">
              <a:lnSpc>
                <a:spcPct val="100000"/>
              </a:lnSpc>
              <a:spcBef>
                <a:spcPts val="0"/>
              </a:spcBef>
              <a:spcAft>
                <a:spcPts val="0"/>
              </a:spcAft>
              <a:buSzPts val="3400"/>
              <a:buNone/>
              <a:defRPr sz="3400"/>
            </a:lvl3pPr>
            <a:lvl4pPr lvl="3" rtl="0" algn="l">
              <a:lnSpc>
                <a:spcPct val="100000"/>
              </a:lnSpc>
              <a:spcBef>
                <a:spcPts val="0"/>
              </a:spcBef>
              <a:spcAft>
                <a:spcPts val="0"/>
              </a:spcAft>
              <a:buSzPts val="3400"/>
              <a:buNone/>
              <a:defRPr sz="3400"/>
            </a:lvl4pPr>
            <a:lvl5pPr lvl="4" rtl="0" algn="l">
              <a:lnSpc>
                <a:spcPct val="100000"/>
              </a:lnSpc>
              <a:spcBef>
                <a:spcPts val="0"/>
              </a:spcBef>
              <a:spcAft>
                <a:spcPts val="0"/>
              </a:spcAft>
              <a:buSzPts val="3400"/>
              <a:buNone/>
              <a:defRPr sz="3400"/>
            </a:lvl5pPr>
            <a:lvl6pPr lvl="5" rtl="0" algn="l">
              <a:lnSpc>
                <a:spcPct val="100000"/>
              </a:lnSpc>
              <a:spcBef>
                <a:spcPts val="0"/>
              </a:spcBef>
              <a:spcAft>
                <a:spcPts val="0"/>
              </a:spcAft>
              <a:buSzPts val="3400"/>
              <a:buNone/>
              <a:defRPr sz="3400"/>
            </a:lvl6pPr>
            <a:lvl7pPr lvl="6" rtl="0" algn="l">
              <a:lnSpc>
                <a:spcPct val="100000"/>
              </a:lnSpc>
              <a:spcBef>
                <a:spcPts val="0"/>
              </a:spcBef>
              <a:spcAft>
                <a:spcPts val="0"/>
              </a:spcAft>
              <a:buSzPts val="3400"/>
              <a:buNone/>
              <a:defRPr sz="3400"/>
            </a:lvl7pPr>
            <a:lvl8pPr lvl="7" rtl="0" algn="l">
              <a:lnSpc>
                <a:spcPct val="100000"/>
              </a:lnSpc>
              <a:spcBef>
                <a:spcPts val="0"/>
              </a:spcBef>
              <a:spcAft>
                <a:spcPts val="0"/>
              </a:spcAft>
              <a:buSzPts val="3400"/>
              <a:buNone/>
              <a:defRPr sz="3400"/>
            </a:lvl8pPr>
            <a:lvl9pPr lvl="8" rtl="0" algn="l">
              <a:lnSpc>
                <a:spcPct val="100000"/>
              </a:lnSpc>
              <a:spcBef>
                <a:spcPts val="0"/>
              </a:spcBef>
              <a:spcAft>
                <a:spcPts val="0"/>
              </a:spcAft>
              <a:buSzPts val="3400"/>
              <a:buNone/>
              <a:defRPr sz="34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441" name="Shape 441"/>
        <p:cNvGrpSpPr/>
        <p:nvPr/>
      </p:nvGrpSpPr>
      <p:grpSpPr>
        <a:xfrm>
          <a:off x="0" y="0"/>
          <a:ext cx="0" cy="0"/>
          <a:chOff x="0" y="0"/>
          <a:chExt cx="0" cy="0"/>
        </a:xfrm>
      </p:grpSpPr>
      <p:sp>
        <p:nvSpPr>
          <p:cNvPr id="442" name="Google Shape;442;p76"/>
          <p:cNvSpPr txBox="1"/>
          <p:nvPr>
            <p:ph type="title"/>
          </p:nvPr>
        </p:nvSpPr>
        <p:spPr>
          <a:xfrm>
            <a:off x="311700" y="445025"/>
            <a:ext cx="8520600" cy="572700"/>
          </a:xfrm>
          <a:prstGeom prst="rect">
            <a:avLst/>
          </a:prstGeom>
          <a:noFill/>
          <a:ln>
            <a:noFill/>
          </a:ln>
        </p:spPr>
        <p:txBody>
          <a:bodyPr anchorCtr="0" anchor="b" bIns="91400" lIns="91400" spcFirstLastPara="1" rIns="91400" wrap="square" tIns="91400">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5100"/>
              <a:buNone/>
              <a:defRPr/>
            </a:lvl2pPr>
            <a:lvl3pPr lvl="2" rtl="0" algn="ctr">
              <a:lnSpc>
                <a:spcPct val="100000"/>
              </a:lnSpc>
              <a:spcBef>
                <a:spcPts val="0"/>
              </a:spcBef>
              <a:spcAft>
                <a:spcPts val="0"/>
              </a:spcAft>
              <a:buSzPts val="5100"/>
              <a:buNone/>
              <a:defRPr/>
            </a:lvl3pPr>
            <a:lvl4pPr lvl="3" rtl="0" algn="ctr">
              <a:lnSpc>
                <a:spcPct val="100000"/>
              </a:lnSpc>
              <a:spcBef>
                <a:spcPts val="0"/>
              </a:spcBef>
              <a:spcAft>
                <a:spcPts val="0"/>
              </a:spcAft>
              <a:buSzPts val="5100"/>
              <a:buNone/>
              <a:defRPr/>
            </a:lvl4pPr>
            <a:lvl5pPr lvl="4" rtl="0" algn="ctr">
              <a:lnSpc>
                <a:spcPct val="100000"/>
              </a:lnSpc>
              <a:spcBef>
                <a:spcPts val="0"/>
              </a:spcBef>
              <a:spcAft>
                <a:spcPts val="0"/>
              </a:spcAft>
              <a:buSzPts val="5100"/>
              <a:buNone/>
              <a:defRPr/>
            </a:lvl5pPr>
            <a:lvl6pPr lvl="5" rtl="0" algn="ctr">
              <a:lnSpc>
                <a:spcPct val="100000"/>
              </a:lnSpc>
              <a:spcBef>
                <a:spcPts val="0"/>
              </a:spcBef>
              <a:spcAft>
                <a:spcPts val="0"/>
              </a:spcAft>
              <a:buSzPts val="5100"/>
              <a:buNone/>
              <a:defRPr/>
            </a:lvl6pPr>
            <a:lvl7pPr lvl="6" rtl="0" algn="ctr">
              <a:lnSpc>
                <a:spcPct val="100000"/>
              </a:lnSpc>
              <a:spcBef>
                <a:spcPts val="0"/>
              </a:spcBef>
              <a:spcAft>
                <a:spcPts val="0"/>
              </a:spcAft>
              <a:buSzPts val="5100"/>
              <a:buNone/>
              <a:defRPr/>
            </a:lvl7pPr>
            <a:lvl8pPr lvl="7" rtl="0" algn="ctr">
              <a:lnSpc>
                <a:spcPct val="100000"/>
              </a:lnSpc>
              <a:spcBef>
                <a:spcPts val="0"/>
              </a:spcBef>
              <a:spcAft>
                <a:spcPts val="0"/>
              </a:spcAft>
              <a:buSzPts val="5100"/>
              <a:buNone/>
              <a:defRPr/>
            </a:lvl8pPr>
            <a:lvl9pPr lvl="8" rtl="0" algn="ctr">
              <a:lnSpc>
                <a:spcPct val="100000"/>
              </a:lnSpc>
              <a:spcBef>
                <a:spcPts val="0"/>
              </a:spcBef>
              <a:spcAft>
                <a:spcPts val="0"/>
              </a:spcAft>
              <a:buSzPts val="5100"/>
              <a:buNone/>
              <a:defRPr/>
            </a:lvl9pPr>
          </a:lstStyle>
          <a:p/>
        </p:txBody>
      </p:sp>
      <p:sp>
        <p:nvSpPr>
          <p:cNvPr id="443" name="Google Shape;443;p76"/>
          <p:cNvSpPr txBox="1"/>
          <p:nvPr>
            <p:ph idx="1" type="body"/>
          </p:nvPr>
        </p:nvSpPr>
        <p:spPr>
          <a:xfrm>
            <a:off x="311700" y="1152475"/>
            <a:ext cx="8520600" cy="3416400"/>
          </a:xfrm>
          <a:prstGeom prst="rect">
            <a:avLst/>
          </a:prstGeom>
          <a:noFill/>
          <a:ln>
            <a:noFill/>
          </a:ln>
        </p:spPr>
        <p:txBody>
          <a:bodyPr anchorCtr="0" anchor="t" bIns="91400" lIns="91400" spcFirstLastPara="1" rIns="91400" wrap="square" tIns="91400">
            <a:noAutofit/>
          </a:bodyPr>
          <a:lstStyle>
            <a:lvl1pPr indent="-228600" lvl="0" marL="457200" rtl="0" algn="ctr">
              <a:lnSpc>
                <a:spcPct val="100000"/>
              </a:lnSpc>
              <a:spcBef>
                <a:spcPts val="0"/>
              </a:spcBef>
              <a:spcAft>
                <a:spcPts val="0"/>
              </a:spcAft>
              <a:buSzPts val="1500"/>
              <a:buNone/>
              <a:defRPr sz="1500"/>
            </a:lvl1pPr>
            <a:lvl2pPr indent="-228600" lvl="1" marL="914400" rtl="0" algn="ctr">
              <a:lnSpc>
                <a:spcPct val="100000"/>
              </a:lnSpc>
              <a:spcBef>
                <a:spcPts val="0"/>
              </a:spcBef>
              <a:spcAft>
                <a:spcPts val="0"/>
              </a:spcAft>
              <a:buSzPts val="1500"/>
              <a:buNone/>
              <a:defRPr sz="1500"/>
            </a:lvl2pPr>
            <a:lvl3pPr indent="-228600" lvl="2" marL="1371600" rtl="0" algn="ctr">
              <a:lnSpc>
                <a:spcPct val="100000"/>
              </a:lnSpc>
              <a:spcBef>
                <a:spcPts val="0"/>
              </a:spcBef>
              <a:spcAft>
                <a:spcPts val="0"/>
              </a:spcAft>
              <a:buSzPts val="1500"/>
              <a:buNone/>
              <a:defRPr sz="1500"/>
            </a:lvl3pPr>
            <a:lvl4pPr indent="-228600" lvl="3" marL="1828800" rtl="0" algn="ctr">
              <a:lnSpc>
                <a:spcPct val="100000"/>
              </a:lnSpc>
              <a:spcBef>
                <a:spcPts val="0"/>
              </a:spcBef>
              <a:spcAft>
                <a:spcPts val="0"/>
              </a:spcAft>
              <a:buSzPts val="1500"/>
              <a:buNone/>
              <a:defRPr sz="1500"/>
            </a:lvl4pPr>
            <a:lvl5pPr indent="-228600" lvl="4" marL="2286000" rtl="0" algn="ctr">
              <a:lnSpc>
                <a:spcPct val="100000"/>
              </a:lnSpc>
              <a:spcBef>
                <a:spcPts val="0"/>
              </a:spcBef>
              <a:spcAft>
                <a:spcPts val="0"/>
              </a:spcAft>
              <a:buSzPts val="1500"/>
              <a:buNone/>
              <a:defRPr sz="1500"/>
            </a:lvl5pPr>
            <a:lvl6pPr indent="-323850" lvl="5" marL="2743200" rtl="0" algn="ctr">
              <a:lnSpc>
                <a:spcPct val="100000"/>
              </a:lnSpc>
              <a:spcBef>
                <a:spcPts val="0"/>
              </a:spcBef>
              <a:spcAft>
                <a:spcPts val="0"/>
              </a:spcAft>
              <a:buSzPts val="1500"/>
              <a:buChar char="•"/>
              <a:defRPr sz="1500"/>
            </a:lvl6pPr>
            <a:lvl7pPr indent="-323850" lvl="6" marL="3200400" rtl="0" algn="ctr">
              <a:lnSpc>
                <a:spcPct val="100000"/>
              </a:lnSpc>
              <a:spcBef>
                <a:spcPts val="0"/>
              </a:spcBef>
              <a:spcAft>
                <a:spcPts val="0"/>
              </a:spcAft>
              <a:buSzPts val="1500"/>
              <a:buChar char="•"/>
              <a:defRPr sz="1500"/>
            </a:lvl7pPr>
            <a:lvl8pPr indent="-323850" lvl="7" marL="3657600" rtl="0" algn="ctr">
              <a:lnSpc>
                <a:spcPct val="100000"/>
              </a:lnSpc>
              <a:spcBef>
                <a:spcPts val="0"/>
              </a:spcBef>
              <a:spcAft>
                <a:spcPts val="0"/>
              </a:spcAft>
              <a:buSzPts val="1500"/>
              <a:buChar char="•"/>
              <a:defRPr sz="1500"/>
            </a:lvl8pPr>
            <a:lvl9pPr indent="-323850" lvl="8" marL="4114800" rtl="0" algn="ctr">
              <a:lnSpc>
                <a:spcPct val="100000"/>
              </a:lnSpc>
              <a:spcBef>
                <a:spcPts val="0"/>
              </a:spcBef>
              <a:spcAft>
                <a:spcPts val="0"/>
              </a:spcAft>
              <a:buSzPts val="1500"/>
              <a:buChar char="•"/>
              <a:defRPr sz="15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White">
  <p:cSld name="Blank_White">
    <p:spTree>
      <p:nvGrpSpPr>
        <p:cNvPr id="444" name="Shape 444"/>
        <p:cNvGrpSpPr/>
        <p:nvPr/>
      </p:nvGrpSpPr>
      <p:grpSpPr>
        <a:xfrm>
          <a:off x="0" y="0"/>
          <a:ext cx="0" cy="0"/>
          <a:chOff x="0" y="0"/>
          <a:chExt cx="0" cy="0"/>
        </a:xfrm>
      </p:grpSpPr>
      <p:sp>
        <p:nvSpPr>
          <p:cNvPr id="445" name="Google Shape;445;p77"/>
          <p:cNvSpPr txBox="1"/>
          <p:nvPr>
            <p:ph idx="12" type="sldNum"/>
          </p:nvPr>
        </p:nvSpPr>
        <p:spPr>
          <a:xfrm>
            <a:off x="8199454" y="4767263"/>
            <a:ext cx="7236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ck">
  <p:cSld name="Blank_Black">
    <p:spTree>
      <p:nvGrpSpPr>
        <p:cNvPr id="446" name="Shape 446"/>
        <p:cNvGrpSpPr/>
        <p:nvPr/>
      </p:nvGrpSpPr>
      <p:grpSpPr>
        <a:xfrm>
          <a:off x="0" y="0"/>
          <a:ext cx="0" cy="0"/>
          <a:chOff x="0" y="0"/>
          <a:chExt cx="0" cy="0"/>
        </a:xfrm>
      </p:grpSpPr>
      <p:sp>
        <p:nvSpPr>
          <p:cNvPr id="447" name="Google Shape;447;p78"/>
          <p:cNvSpPr/>
          <p:nvPr/>
        </p:nvSpPr>
        <p:spPr>
          <a:xfrm>
            <a:off x="-10913" y="-35844"/>
            <a:ext cx="9165900" cy="5215200"/>
          </a:xfrm>
          <a:prstGeom prst="rect">
            <a:avLst/>
          </a:prstGeom>
          <a:solidFill>
            <a:schemeClr val="dk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8" name="Google Shape;448;p78"/>
          <p:cNvSpPr txBox="1"/>
          <p:nvPr>
            <p:ph idx="12" type="sldNum"/>
          </p:nvPr>
        </p:nvSpPr>
        <p:spPr>
          <a:xfrm>
            <a:off x="8199454" y="4767263"/>
            <a:ext cx="7236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type="title">
  <p:cSld name="TITLE">
    <p:bg>
      <p:bgPr>
        <a:solidFill>
          <a:srgbClr val="000000"/>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ontent slide">
  <p:cSld name="TITLE_2">
    <p:bg>
      <p:bgPr>
        <a:gradFill>
          <a:gsLst>
            <a:gs pos="0">
              <a:srgbClr val="25A8E1"/>
            </a:gs>
            <a:gs pos="100000">
              <a:srgbClr val="29378F"/>
            </a:gs>
          </a:gsLst>
          <a:lin ang="2698631" scaled="0"/>
        </a:gradFill>
      </p:bgPr>
    </p:bg>
    <p:spTree>
      <p:nvGrpSpPr>
        <p:cNvPr id="51" name="Shape 51"/>
        <p:cNvGrpSpPr/>
        <p:nvPr/>
      </p:nvGrpSpPr>
      <p:grpSpPr>
        <a:xfrm>
          <a:off x="0" y="0"/>
          <a:ext cx="0" cy="0"/>
          <a:chOff x="0" y="0"/>
          <a:chExt cx="0" cy="0"/>
        </a:xfrm>
      </p:grpSpPr>
      <p:sp>
        <p:nvSpPr>
          <p:cNvPr id="52" name="Google Shape;52;p10"/>
          <p:cNvSpPr/>
          <p:nvPr/>
        </p:nvSpPr>
        <p:spPr>
          <a:xfrm flipH="1">
            <a:off x="382825" y="457550"/>
            <a:ext cx="7800600" cy="114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0"/>
          <p:cNvSpPr/>
          <p:nvPr/>
        </p:nvSpPr>
        <p:spPr>
          <a:xfrm rot="5400000">
            <a:off x="166850" y="673550"/>
            <a:ext cx="546000" cy="114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chemeClr val="lt1"/>
              </a:buClr>
              <a:buSzPts val="2000"/>
              <a:buFont typeface="Montserrat Black"/>
              <a:buNone/>
              <a:defRPr sz="2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5" name="Google Shape;55;p10"/>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56" name="Google Shape;56;p10"/>
          <p:cNvSpPr/>
          <p:nvPr/>
        </p:nvSpPr>
        <p:spPr>
          <a:xfrm rot="5400000">
            <a:off x="7840675" y="228750"/>
            <a:ext cx="571500" cy="114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4.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theme" Target="../theme/theme3.xml"/><Relationship Id="rId25" Type="http://schemas.openxmlformats.org/officeDocument/2006/relationships/slideLayout" Target="../slideLayouts/slideLayout50.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26" Type="http://schemas.openxmlformats.org/officeDocument/2006/relationships/theme" Target="../theme/theme1.xml"/><Relationship Id="rId25" Type="http://schemas.openxmlformats.org/officeDocument/2006/relationships/slideLayout" Target="../slideLayouts/slideLayout75.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7" y="744574"/>
            <a:ext cx="8520600" cy="2052600"/>
          </a:xfrm>
          <a:prstGeom prst="rect">
            <a:avLst/>
          </a:prstGeom>
          <a:noFill/>
          <a:ln>
            <a:noFill/>
          </a:ln>
        </p:spPr>
        <p:txBody>
          <a:bodyPr anchorCtr="0" anchor="b" bIns="91400" lIns="91400" spcFirstLastPara="1" rIns="91400" wrap="square" tIns="91400">
            <a:noAutofit/>
          </a:bodyPr>
          <a:lstStyle>
            <a:lvl1pPr lvl="0" marR="0" rtl="0" algn="ctr">
              <a:lnSpc>
                <a:spcPct val="100000"/>
              </a:lnSpc>
              <a:spcBef>
                <a:spcPts val="0"/>
              </a:spcBef>
              <a:spcAft>
                <a:spcPts val="0"/>
              </a:spcAft>
              <a:buClr>
                <a:srgbClr val="FFFFFF"/>
              </a:buClr>
              <a:buSzPts val="5100"/>
              <a:buFont typeface="Montserrat Black"/>
              <a:buNone/>
              <a:defRPr b="0" i="0" sz="5100" u="none" cap="none" strike="noStrike">
                <a:solidFill>
                  <a:srgbClr val="FFFFFF"/>
                </a:solidFill>
                <a:latin typeface="Montserrat Black"/>
                <a:ea typeface="Montserrat Black"/>
                <a:cs typeface="Montserrat Black"/>
                <a:sym typeface="Montserrat Black"/>
              </a:defRPr>
            </a:lvl1pPr>
            <a:lvl2pPr lvl="1"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2pPr>
            <a:lvl3pPr lvl="2"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3pPr>
            <a:lvl4pPr lvl="3"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4pPr>
            <a:lvl5pPr lvl="4"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5pPr>
            <a:lvl6pPr lvl="5"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6pPr>
            <a:lvl7pPr lvl="6"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7pPr>
            <a:lvl8pPr lvl="7"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8pPr>
            <a:lvl9pPr lvl="8"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9pPr>
          </a:lstStyle>
          <a:p/>
        </p:txBody>
      </p:sp>
      <p:sp>
        <p:nvSpPr>
          <p:cNvPr id="7" name="Google Shape;7;p1"/>
          <p:cNvSpPr txBox="1"/>
          <p:nvPr>
            <p:ph idx="1" type="body"/>
          </p:nvPr>
        </p:nvSpPr>
        <p:spPr>
          <a:xfrm>
            <a:off x="311699" y="2834124"/>
            <a:ext cx="8520600" cy="792600"/>
          </a:xfrm>
          <a:prstGeom prst="rect">
            <a:avLst/>
          </a:prstGeom>
          <a:noFill/>
          <a:ln>
            <a:noFill/>
          </a:ln>
        </p:spPr>
        <p:txBody>
          <a:bodyPr anchorCtr="0" anchor="t" bIns="91400" lIns="91400" spcFirstLastPara="1" rIns="91400" wrap="square" tIns="91400">
            <a:noAutofit/>
          </a:bodyPr>
          <a:lstStyle>
            <a:lvl1pPr indent="-228600" lvl="0" marL="4572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1pPr>
            <a:lvl2pPr indent="-228600" lvl="1" marL="9144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2pPr>
            <a:lvl3pPr indent="-228600" lvl="2" marL="13716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3pPr>
            <a:lvl4pPr indent="-228600" lvl="3" marL="18288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4pPr>
            <a:lvl5pPr indent="-228600" lvl="4" marL="22860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5pPr>
            <a:lvl6pPr indent="-349250" lvl="5" marL="2743200" marR="0" rtl="0" algn="ctr">
              <a:lnSpc>
                <a:spcPct val="100000"/>
              </a:lnSpc>
              <a:spcBef>
                <a:spcPts val="0"/>
              </a:spcBef>
              <a:spcAft>
                <a:spcPts val="0"/>
              </a:spcAft>
              <a:buClr>
                <a:srgbClr val="FFFFFF"/>
              </a:buClr>
              <a:buSzPts val="1900"/>
              <a:buFont typeface="Montserrat"/>
              <a:buChar char="•"/>
              <a:defRPr b="0" i="0" sz="2700" u="none" cap="none" strike="noStrike">
                <a:solidFill>
                  <a:srgbClr val="FFFFFF"/>
                </a:solidFill>
                <a:latin typeface="Montserrat"/>
                <a:ea typeface="Montserrat"/>
                <a:cs typeface="Montserrat"/>
                <a:sym typeface="Montserrat"/>
              </a:defRPr>
            </a:lvl6pPr>
            <a:lvl7pPr indent="-400050" lvl="6" marL="3200400" marR="0" rtl="0" algn="ctr">
              <a:lnSpc>
                <a:spcPct val="100000"/>
              </a:lnSpc>
              <a:spcBef>
                <a:spcPts val="0"/>
              </a:spcBef>
              <a:spcAft>
                <a:spcPts val="0"/>
              </a:spcAft>
              <a:buClr>
                <a:srgbClr val="FFFFFF"/>
              </a:buClr>
              <a:buSzPts val="2700"/>
              <a:buFont typeface="Montserrat"/>
              <a:buChar char="•"/>
              <a:defRPr b="0" i="0" sz="2700" u="none" cap="none" strike="noStrike">
                <a:solidFill>
                  <a:srgbClr val="FFFFFF"/>
                </a:solidFill>
                <a:latin typeface="Montserrat"/>
                <a:ea typeface="Montserrat"/>
                <a:cs typeface="Montserrat"/>
                <a:sym typeface="Montserrat"/>
              </a:defRPr>
            </a:lvl7pPr>
            <a:lvl8pPr indent="-400050" lvl="7" marL="3657600" marR="0" rtl="0" algn="ctr">
              <a:lnSpc>
                <a:spcPct val="100000"/>
              </a:lnSpc>
              <a:spcBef>
                <a:spcPts val="0"/>
              </a:spcBef>
              <a:spcAft>
                <a:spcPts val="0"/>
              </a:spcAft>
              <a:buClr>
                <a:srgbClr val="FFFFFF"/>
              </a:buClr>
              <a:buSzPts val="2700"/>
              <a:buFont typeface="Montserrat"/>
              <a:buChar char="•"/>
              <a:defRPr b="0" i="0" sz="2700" u="none" cap="none" strike="noStrike">
                <a:solidFill>
                  <a:srgbClr val="FFFFFF"/>
                </a:solidFill>
                <a:latin typeface="Montserrat"/>
                <a:ea typeface="Montserrat"/>
                <a:cs typeface="Montserrat"/>
                <a:sym typeface="Montserrat"/>
              </a:defRPr>
            </a:lvl8pPr>
            <a:lvl9pPr indent="-400050" lvl="8" marL="4114800" marR="0" rtl="0" algn="ctr">
              <a:lnSpc>
                <a:spcPct val="100000"/>
              </a:lnSpc>
              <a:spcBef>
                <a:spcPts val="0"/>
              </a:spcBef>
              <a:spcAft>
                <a:spcPts val="0"/>
              </a:spcAft>
              <a:buClr>
                <a:srgbClr val="FFFFFF"/>
              </a:buClr>
              <a:buSzPts val="2700"/>
              <a:buFont typeface="Montserrat"/>
              <a:buChar char="•"/>
              <a:defRPr b="0" i="0" sz="2700" u="none" cap="none" strike="noStrike">
                <a:solidFill>
                  <a:srgbClr val="FFFFFF"/>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5" name="Shape 155"/>
        <p:cNvGrpSpPr/>
        <p:nvPr/>
      </p:nvGrpSpPr>
      <p:grpSpPr>
        <a:xfrm>
          <a:off x="0" y="0"/>
          <a:ext cx="0" cy="0"/>
          <a:chOff x="0" y="0"/>
          <a:chExt cx="0" cy="0"/>
        </a:xfrm>
      </p:grpSpPr>
      <p:sp>
        <p:nvSpPr>
          <p:cNvPr id="156" name="Google Shape;156;p27"/>
          <p:cNvSpPr txBox="1"/>
          <p:nvPr>
            <p:ph type="title"/>
          </p:nvPr>
        </p:nvSpPr>
        <p:spPr>
          <a:xfrm>
            <a:off x="311707" y="744574"/>
            <a:ext cx="8520600" cy="2052600"/>
          </a:xfrm>
          <a:prstGeom prst="rect">
            <a:avLst/>
          </a:prstGeom>
          <a:noFill/>
          <a:ln>
            <a:noFill/>
          </a:ln>
        </p:spPr>
        <p:txBody>
          <a:bodyPr anchorCtr="0" anchor="b" bIns="91400" lIns="91400" spcFirstLastPara="1" rIns="91400" wrap="square" tIns="91400">
            <a:noAutofit/>
          </a:bodyPr>
          <a:lstStyle>
            <a:lvl1pPr lvl="0" marR="0" rtl="0" algn="ctr">
              <a:lnSpc>
                <a:spcPct val="100000"/>
              </a:lnSpc>
              <a:spcBef>
                <a:spcPts val="0"/>
              </a:spcBef>
              <a:spcAft>
                <a:spcPts val="0"/>
              </a:spcAft>
              <a:buClr>
                <a:srgbClr val="FFFFFF"/>
              </a:buClr>
              <a:buSzPts val="5100"/>
              <a:buFont typeface="Montserrat Black"/>
              <a:buNone/>
              <a:defRPr b="0" i="0" sz="5100" u="none" cap="none" strike="noStrike">
                <a:solidFill>
                  <a:srgbClr val="FFFFFF"/>
                </a:solidFill>
                <a:latin typeface="Montserrat Black"/>
                <a:ea typeface="Montserrat Black"/>
                <a:cs typeface="Montserrat Black"/>
                <a:sym typeface="Montserrat Black"/>
              </a:defRPr>
            </a:lvl1pPr>
            <a:lvl2pPr lvl="1"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2pPr>
            <a:lvl3pPr lvl="2"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3pPr>
            <a:lvl4pPr lvl="3"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4pPr>
            <a:lvl5pPr lvl="4"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5pPr>
            <a:lvl6pPr lvl="5"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6pPr>
            <a:lvl7pPr lvl="6"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7pPr>
            <a:lvl8pPr lvl="7"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8pPr>
            <a:lvl9pPr lvl="8"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9pPr>
          </a:lstStyle>
          <a:p/>
        </p:txBody>
      </p:sp>
      <p:sp>
        <p:nvSpPr>
          <p:cNvPr id="157" name="Google Shape;157;p27"/>
          <p:cNvSpPr txBox="1"/>
          <p:nvPr>
            <p:ph idx="1" type="body"/>
          </p:nvPr>
        </p:nvSpPr>
        <p:spPr>
          <a:xfrm>
            <a:off x="311699" y="2834124"/>
            <a:ext cx="8520600" cy="792600"/>
          </a:xfrm>
          <a:prstGeom prst="rect">
            <a:avLst/>
          </a:prstGeom>
          <a:noFill/>
          <a:ln>
            <a:noFill/>
          </a:ln>
        </p:spPr>
        <p:txBody>
          <a:bodyPr anchorCtr="0" anchor="t" bIns="91400" lIns="91400" spcFirstLastPara="1" rIns="91400" wrap="square" tIns="91400">
            <a:noAutofit/>
          </a:bodyPr>
          <a:lstStyle>
            <a:lvl1pPr indent="-228600" lvl="0" marL="4572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1pPr>
            <a:lvl2pPr indent="-228600" lvl="1" marL="9144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2pPr>
            <a:lvl3pPr indent="-228600" lvl="2" marL="13716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3pPr>
            <a:lvl4pPr indent="-228600" lvl="3" marL="18288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4pPr>
            <a:lvl5pPr indent="-228600" lvl="4" marL="22860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5pPr>
            <a:lvl6pPr indent="-349250" lvl="5" marL="2743200" marR="0" rtl="0" algn="ctr">
              <a:lnSpc>
                <a:spcPct val="100000"/>
              </a:lnSpc>
              <a:spcBef>
                <a:spcPts val="0"/>
              </a:spcBef>
              <a:spcAft>
                <a:spcPts val="0"/>
              </a:spcAft>
              <a:buClr>
                <a:srgbClr val="FFFFFF"/>
              </a:buClr>
              <a:buSzPts val="1900"/>
              <a:buFont typeface="Montserrat"/>
              <a:buChar char="•"/>
              <a:defRPr b="0" i="0" sz="2700" u="none" cap="none" strike="noStrike">
                <a:solidFill>
                  <a:srgbClr val="FFFFFF"/>
                </a:solidFill>
                <a:latin typeface="Montserrat"/>
                <a:ea typeface="Montserrat"/>
                <a:cs typeface="Montserrat"/>
                <a:sym typeface="Montserrat"/>
              </a:defRPr>
            </a:lvl6pPr>
            <a:lvl7pPr indent="-400050" lvl="6" marL="3200400" marR="0" rtl="0" algn="ctr">
              <a:lnSpc>
                <a:spcPct val="100000"/>
              </a:lnSpc>
              <a:spcBef>
                <a:spcPts val="0"/>
              </a:spcBef>
              <a:spcAft>
                <a:spcPts val="0"/>
              </a:spcAft>
              <a:buClr>
                <a:srgbClr val="FFFFFF"/>
              </a:buClr>
              <a:buSzPts val="2700"/>
              <a:buFont typeface="Montserrat"/>
              <a:buChar char="•"/>
              <a:defRPr b="0" i="0" sz="2700" u="none" cap="none" strike="noStrike">
                <a:solidFill>
                  <a:srgbClr val="FFFFFF"/>
                </a:solidFill>
                <a:latin typeface="Montserrat"/>
                <a:ea typeface="Montserrat"/>
                <a:cs typeface="Montserrat"/>
                <a:sym typeface="Montserrat"/>
              </a:defRPr>
            </a:lvl7pPr>
            <a:lvl8pPr indent="-400050" lvl="7" marL="3657600" marR="0" rtl="0" algn="ctr">
              <a:lnSpc>
                <a:spcPct val="100000"/>
              </a:lnSpc>
              <a:spcBef>
                <a:spcPts val="0"/>
              </a:spcBef>
              <a:spcAft>
                <a:spcPts val="0"/>
              </a:spcAft>
              <a:buClr>
                <a:srgbClr val="FFFFFF"/>
              </a:buClr>
              <a:buSzPts val="2700"/>
              <a:buFont typeface="Montserrat"/>
              <a:buChar char="•"/>
              <a:defRPr b="0" i="0" sz="2700" u="none" cap="none" strike="noStrike">
                <a:solidFill>
                  <a:srgbClr val="FFFFFF"/>
                </a:solidFill>
                <a:latin typeface="Montserrat"/>
                <a:ea typeface="Montserrat"/>
                <a:cs typeface="Montserrat"/>
                <a:sym typeface="Montserrat"/>
              </a:defRPr>
            </a:lvl8pPr>
            <a:lvl9pPr indent="-400050" lvl="8" marL="4114800" marR="0" rtl="0" algn="ctr">
              <a:lnSpc>
                <a:spcPct val="100000"/>
              </a:lnSpc>
              <a:spcBef>
                <a:spcPts val="0"/>
              </a:spcBef>
              <a:spcAft>
                <a:spcPts val="0"/>
              </a:spcAft>
              <a:buClr>
                <a:srgbClr val="FFFFFF"/>
              </a:buClr>
              <a:buSzPts val="2700"/>
              <a:buFont typeface="Montserrat"/>
              <a:buChar char="•"/>
              <a:defRPr b="0" i="0" sz="2700" u="none" cap="none" strike="noStrike">
                <a:solidFill>
                  <a:srgbClr val="FFFFFF"/>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2" name="Shape 302"/>
        <p:cNvGrpSpPr/>
        <p:nvPr/>
      </p:nvGrpSpPr>
      <p:grpSpPr>
        <a:xfrm>
          <a:off x="0" y="0"/>
          <a:ext cx="0" cy="0"/>
          <a:chOff x="0" y="0"/>
          <a:chExt cx="0" cy="0"/>
        </a:xfrm>
      </p:grpSpPr>
      <p:sp>
        <p:nvSpPr>
          <p:cNvPr id="303" name="Google Shape;303;p53"/>
          <p:cNvSpPr txBox="1"/>
          <p:nvPr>
            <p:ph type="title"/>
          </p:nvPr>
        </p:nvSpPr>
        <p:spPr>
          <a:xfrm>
            <a:off x="311707" y="744574"/>
            <a:ext cx="8520600" cy="2052600"/>
          </a:xfrm>
          <a:prstGeom prst="rect">
            <a:avLst/>
          </a:prstGeom>
          <a:noFill/>
          <a:ln>
            <a:noFill/>
          </a:ln>
        </p:spPr>
        <p:txBody>
          <a:bodyPr anchorCtr="0" anchor="b" bIns="91400" lIns="91400" spcFirstLastPara="1" rIns="91400" wrap="square" tIns="91400">
            <a:noAutofit/>
          </a:bodyPr>
          <a:lstStyle>
            <a:lvl1pPr lvl="0" marR="0" rtl="0" algn="ctr">
              <a:lnSpc>
                <a:spcPct val="100000"/>
              </a:lnSpc>
              <a:spcBef>
                <a:spcPts val="0"/>
              </a:spcBef>
              <a:spcAft>
                <a:spcPts val="0"/>
              </a:spcAft>
              <a:buClr>
                <a:srgbClr val="FFFFFF"/>
              </a:buClr>
              <a:buSzPts val="5100"/>
              <a:buFont typeface="Montserrat Black"/>
              <a:buNone/>
              <a:defRPr b="0" i="0" sz="5100" u="none" cap="none" strike="noStrike">
                <a:solidFill>
                  <a:srgbClr val="FFFFFF"/>
                </a:solidFill>
                <a:latin typeface="Montserrat Black"/>
                <a:ea typeface="Montserrat Black"/>
                <a:cs typeface="Montserrat Black"/>
                <a:sym typeface="Montserrat Black"/>
              </a:defRPr>
            </a:lvl1pPr>
            <a:lvl2pPr lvl="1"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2pPr>
            <a:lvl3pPr lvl="2"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3pPr>
            <a:lvl4pPr lvl="3"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4pPr>
            <a:lvl5pPr lvl="4"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5pPr>
            <a:lvl6pPr lvl="5"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6pPr>
            <a:lvl7pPr lvl="6"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7pPr>
            <a:lvl8pPr lvl="7"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8pPr>
            <a:lvl9pPr lvl="8" marR="0" rtl="0" algn="ctr">
              <a:lnSpc>
                <a:spcPct val="100000"/>
              </a:lnSpc>
              <a:spcBef>
                <a:spcPts val="0"/>
              </a:spcBef>
              <a:spcAft>
                <a:spcPts val="0"/>
              </a:spcAft>
              <a:buClr>
                <a:srgbClr val="FFFFFF"/>
              </a:buClr>
              <a:buSzPts val="5100"/>
              <a:buFont typeface="Montserrat"/>
              <a:buNone/>
              <a:defRPr b="0" i="0" sz="5100" u="none" cap="none" strike="noStrike">
                <a:solidFill>
                  <a:srgbClr val="FFFFFF"/>
                </a:solidFill>
                <a:latin typeface="Montserrat"/>
                <a:ea typeface="Montserrat"/>
                <a:cs typeface="Montserrat"/>
                <a:sym typeface="Montserrat"/>
              </a:defRPr>
            </a:lvl9pPr>
          </a:lstStyle>
          <a:p/>
        </p:txBody>
      </p:sp>
      <p:sp>
        <p:nvSpPr>
          <p:cNvPr id="304" name="Google Shape;304;p53"/>
          <p:cNvSpPr txBox="1"/>
          <p:nvPr>
            <p:ph idx="1" type="body"/>
          </p:nvPr>
        </p:nvSpPr>
        <p:spPr>
          <a:xfrm>
            <a:off x="311699" y="2834124"/>
            <a:ext cx="8520600" cy="792600"/>
          </a:xfrm>
          <a:prstGeom prst="rect">
            <a:avLst/>
          </a:prstGeom>
          <a:noFill/>
          <a:ln>
            <a:noFill/>
          </a:ln>
        </p:spPr>
        <p:txBody>
          <a:bodyPr anchorCtr="0" anchor="t" bIns="91400" lIns="91400" spcFirstLastPara="1" rIns="91400" wrap="square" tIns="91400">
            <a:noAutofit/>
          </a:bodyPr>
          <a:lstStyle>
            <a:lvl1pPr indent="-228600" lvl="0" marL="4572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1pPr>
            <a:lvl2pPr indent="-228600" lvl="1" marL="9144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2pPr>
            <a:lvl3pPr indent="-228600" lvl="2" marL="13716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3pPr>
            <a:lvl4pPr indent="-228600" lvl="3" marL="18288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4pPr>
            <a:lvl5pPr indent="-228600" lvl="4" marL="2286000" marR="0" rtl="0" algn="ctr">
              <a:lnSpc>
                <a:spcPct val="100000"/>
              </a:lnSpc>
              <a:spcBef>
                <a:spcPts val="0"/>
              </a:spcBef>
              <a:spcAft>
                <a:spcPts val="0"/>
              </a:spcAft>
              <a:buClr>
                <a:srgbClr val="FFFFFF"/>
              </a:buClr>
              <a:buSzPts val="2700"/>
              <a:buFont typeface="Montserrat"/>
              <a:buNone/>
              <a:defRPr b="0" i="0" sz="2700" u="none" cap="none" strike="noStrike">
                <a:solidFill>
                  <a:srgbClr val="FFFFFF"/>
                </a:solidFill>
                <a:latin typeface="Montserrat"/>
                <a:ea typeface="Montserrat"/>
                <a:cs typeface="Montserrat"/>
                <a:sym typeface="Montserrat"/>
              </a:defRPr>
            </a:lvl5pPr>
            <a:lvl6pPr indent="-349250" lvl="5" marL="2743200" marR="0" rtl="0" algn="ctr">
              <a:lnSpc>
                <a:spcPct val="100000"/>
              </a:lnSpc>
              <a:spcBef>
                <a:spcPts val="0"/>
              </a:spcBef>
              <a:spcAft>
                <a:spcPts val="0"/>
              </a:spcAft>
              <a:buClr>
                <a:srgbClr val="FFFFFF"/>
              </a:buClr>
              <a:buSzPts val="1900"/>
              <a:buFont typeface="Montserrat"/>
              <a:buChar char="•"/>
              <a:defRPr b="0" i="0" sz="2700" u="none" cap="none" strike="noStrike">
                <a:solidFill>
                  <a:srgbClr val="FFFFFF"/>
                </a:solidFill>
                <a:latin typeface="Montserrat"/>
                <a:ea typeface="Montserrat"/>
                <a:cs typeface="Montserrat"/>
                <a:sym typeface="Montserrat"/>
              </a:defRPr>
            </a:lvl6pPr>
            <a:lvl7pPr indent="-400050" lvl="6" marL="3200400" marR="0" rtl="0" algn="ctr">
              <a:lnSpc>
                <a:spcPct val="100000"/>
              </a:lnSpc>
              <a:spcBef>
                <a:spcPts val="0"/>
              </a:spcBef>
              <a:spcAft>
                <a:spcPts val="0"/>
              </a:spcAft>
              <a:buClr>
                <a:srgbClr val="FFFFFF"/>
              </a:buClr>
              <a:buSzPts val="2700"/>
              <a:buFont typeface="Montserrat"/>
              <a:buChar char="•"/>
              <a:defRPr b="0" i="0" sz="2700" u="none" cap="none" strike="noStrike">
                <a:solidFill>
                  <a:srgbClr val="FFFFFF"/>
                </a:solidFill>
                <a:latin typeface="Montserrat"/>
                <a:ea typeface="Montserrat"/>
                <a:cs typeface="Montserrat"/>
                <a:sym typeface="Montserrat"/>
              </a:defRPr>
            </a:lvl7pPr>
            <a:lvl8pPr indent="-400050" lvl="7" marL="3657600" marR="0" rtl="0" algn="ctr">
              <a:lnSpc>
                <a:spcPct val="100000"/>
              </a:lnSpc>
              <a:spcBef>
                <a:spcPts val="0"/>
              </a:spcBef>
              <a:spcAft>
                <a:spcPts val="0"/>
              </a:spcAft>
              <a:buClr>
                <a:srgbClr val="FFFFFF"/>
              </a:buClr>
              <a:buSzPts val="2700"/>
              <a:buFont typeface="Montserrat"/>
              <a:buChar char="•"/>
              <a:defRPr b="0" i="0" sz="2700" u="none" cap="none" strike="noStrike">
                <a:solidFill>
                  <a:srgbClr val="FFFFFF"/>
                </a:solidFill>
                <a:latin typeface="Montserrat"/>
                <a:ea typeface="Montserrat"/>
                <a:cs typeface="Montserrat"/>
                <a:sym typeface="Montserrat"/>
              </a:defRPr>
            </a:lvl8pPr>
            <a:lvl9pPr indent="-400050" lvl="8" marL="4114800" marR="0" rtl="0" algn="ctr">
              <a:lnSpc>
                <a:spcPct val="100000"/>
              </a:lnSpc>
              <a:spcBef>
                <a:spcPts val="0"/>
              </a:spcBef>
              <a:spcAft>
                <a:spcPts val="0"/>
              </a:spcAft>
              <a:buClr>
                <a:srgbClr val="FFFFFF"/>
              </a:buClr>
              <a:buSzPts val="2700"/>
              <a:buFont typeface="Montserrat"/>
              <a:buChar char="•"/>
              <a:defRPr b="0" i="0" sz="2700" u="none" cap="none" strike="noStrike">
                <a:solidFill>
                  <a:srgbClr val="FFFFFF"/>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2.png"/><Relationship Id="rId4" Type="http://schemas.openxmlformats.org/officeDocument/2006/relationships/image" Target="../media/image54.png"/><Relationship Id="rId5" Type="http://schemas.openxmlformats.org/officeDocument/2006/relationships/image" Target="../media/image43.png"/><Relationship Id="rId6" Type="http://schemas.openxmlformats.org/officeDocument/2006/relationships/image" Target="../media/image47.png"/><Relationship Id="rId7"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8.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5.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63.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50.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6.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71.png"/><Relationship Id="rId4" Type="http://schemas.openxmlformats.org/officeDocument/2006/relationships/image" Target="../media/image131.png"/><Relationship Id="rId5" Type="http://schemas.openxmlformats.org/officeDocument/2006/relationships/image" Target="../media/image48.png"/><Relationship Id="rId6" Type="http://schemas.openxmlformats.org/officeDocument/2006/relationships/image" Target="../media/image73.png"/><Relationship Id="rId7"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59.png"/><Relationship Id="rId4" Type="http://schemas.openxmlformats.org/officeDocument/2006/relationships/image" Target="../media/image70.png"/><Relationship Id="rId9" Type="http://schemas.openxmlformats.org/officeDocument/2006/relationships/image" Target="../media/image76.png"/><Relationship Id="rId5" Type="http://schemas.openxmlformats.org/officeDocument/2006/relationships/image" Target="../media/image57.png"/><Relationship Id="rId6" Type="http://schemas.openxmlformats.org/officeDocument/2006/relationships/image" Target="../media/image60.png"/><Relationship Id="rId7" Type="http://schemas.openxmlformats.org/officeDocument/2006/relationships/image" Target="../media/image72.png"/><Relationship Id="rId8" Type="http://schemas.openxmlformats.org/officeDocument/2006/relationships/image" Target="../media/image64.png"/><Relationship Id="rId11" Type="http://schemas.openxmlformats.org/officeDocument/2006/relationships/image" Target="../media/image66.png"/><Relationship Id="rId10"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2.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61.png"/><Relationship Id="rId4" Type="http://schemas.openxmlformats.org/officeDocument/2006/relationships/image" Target="../media/image69.png"/><Relationship Id="rId5" Type="http://schemas.openxmlformats.org/officeDocument/2006/relationships/image" Target="../media/image67.png"/><Relationship Id="rId6" Type="http://schemas.openxmlformats.org/officeDocument/2006/relationships/image" Target="../media/image68.png"/></Relationships>
</file>

<file path=ppt/slides/_rels/slide31.xml.rels><?xml version="1.0" encoding="UTF-8" standalone="yes"?><Relationships xmlns="http://schemas.openxmlformats.org/package/2006/relationships"><Relationship Id="rId20" Type="http://schemas.openxmlformats.org/officeDocument/2006/relationships/image" Target="../media/image87.png"/><Relationship Id="rId22" Type="http://schemas.openxmlformats.org/officeDocument/2006/relationships/image" Target="../media/image92.png"/><Relationship Id="rId21" Type="http://schemas.openxmlformats.org/officeDocument/2006/relationships/image" Target="../media/image91.png"/><Relationship Id="rId24" Type="http://schemas.openxmlformats.org/officeDocument/2006/relationships/image" Target="../media/image95.png"/><Relationship Id="rId23" Type="http://schemas.openxmlformats.org/officeDocument/2006/relationships/image" Target="../media/image102.png"/><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65.png"/><Relationship Id="rId4" Type="http://schemas.openxmlformats.org/officeDocument/2006/relationships/image" Target="../media/image75.png"/><Relationship Id="rId9" Type="http://schemas.openxmlformats.org/officeDocument/2006/relationships/image" Target="../media/image78.png"/><Relationship Id="rId25" Type="http://schemas.openxmlformats.org/officeDocument/2006/relationships/image" Target="../media/image101.png"/><Relationship Id="rId5" Type="http://schemas.openxmlformats.org/officeDocument/2006/relationships/image" Target="../media/image74.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11" Type="http://schemas.openxmlformats.org/officeDocument/2006/relationships/image" Target="../media/image83.png"/><Relationship Id="rId10" Type="http://schemas.openxmlformats.org/officeDocument/2006/relationships/image" Target="../media/image82.png"/><Relationship Id="rId13" Type="http://schemas.openxmlformats.org/officeDocument/2006/relationships/image" Target="../media/image84.png"/><Relationship Id="rId12" Type="http://schemas.openxmlformats.org/officeDocument/2006/relationships/image" Target="../media/image90.png"/><Relationship Id="rId15" Type="http://schemas.openxmlformats.org/officeDocument/2006/relationships/image" Target="../media/image93.png"/><Relationship Id="rId14" Type="http://schemas.openxmlformats.org/officeDocument/2006/relationships/image" Target="../media/image85.png"/><Relationship Id="rId17" Type="http://schemas.openxmlformats.org/officeDocument/2006/relationships/image" Target="../media/image88.png"/><Relationship Id="rId16" Type="http://schemas.openxmlformats.org/officeDocument/2006/relationships/image" Target="../media/image94.png"/><Relationship Id="rId19" Type="http://schemas.openxmlformats.org/officeDocument/2006/relationships/image" Target="../media/image89.png"/><Relationship Id="rId18" Type="http://schemas.openxmlformats.org/officeDocument/2006/relationships/image" Target="../media/image8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3.xml"/><Relationship Id="rId3" Type="http://schemas.openxmlformats.org/officeDocument/2006/relationships/image" Target="../media/image9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5.xml"/><Relationship Id="rId3" Type="http://schemas.openxmlformats.org/officeDocument/2006/relationships/image" Target="../media/image1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6.xml"/><Relationship Id="rId3" Type="http://schemas.openxmlformats.org/officeDocument/2006/relationships/image" Target="../media/image10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7.xml"/><Relationship Id="rId3" Type="http://schemas.openxmlformats.org/officeDocument/2006/relationships/image" Target="../media/image9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8.xml"/><Relationship Id="rId3" Type="http://schemas.openxmlformats.org/officeDocument/2006/relationships/image" Target="../media/image1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9.xml"/><Relationship Id="rId3" Type="http://schemas.openxmlformats.org/officeDocument/2006/relationships/image" Target="../media/image9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2.gif"/><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1.xml"/><Relationship Id="rId3" Type="http://schemas.openxmlformats.org/officeDocument/2006/relationships/image" Target="../media/image117.png"/><Relationship Id="rId4" Type="http://schemas.openxmlformats.org/officeDocument/2006/relationships/image" Target="../media/image1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3.xml"/><Relationship Id="rId3" Type="http://schemas.openxmlformats.org/officeDocument/2006/relationships/image" Target="../media/image10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4.xml"/><Relationship Id="rId3" Type="http://schemas.openxmlformats.org/officeDocument/2006/relationships/image" Target="../media/image107.png"/><Relationship Id="rId4" Type="http://schemas.openxmlformats.org/officeDocument/2006/relationships/image" Target="../media/image103.png"/><Relationship Id="rId9" Type="http://schemas.openxmlformats.org/officeDocument/2006/relationships/image" Target="../media/image120.png"/><Relationship Id="rId5" Type="http://schemas.openxmlformats.org/officeDocument/2006/relationships/image" Target="../media/image124.png"/><Relationship Id="rId6" Type="http://schemas.openxmlformats.org/officeDocument/2006/relationships/image" Target="../media/image109.png"/><Relationship Id="rId7" Type="http://schemas.openxmlformats.org/officeDocument/2006/relationships/image" Target="../media/image99.png"/><Relationship Id="rId8" Type="http://schemas.openxmlformats.org/officeDocument/2006/relationships/image" Target="../media/image10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5.xml"/><Relationship Id="rId3" Type="http://schemas.openxmlformats.org/officeDocument/2006/relationships/image" Target="../media/image104.png"/><Relationship Id="rId4" Type="http://schemas.openxmlformats.org/officeDocument/2006/relationships/image" Target="../media/image106.png"/><Relationship Id="rId9" Type="http://schemas.openxmlformats.org/officeDocument/2006/relationships/image" Target="../media/image114.png"/><Relationship Id="rId5" Type="http://schemas.openxmlformats.org/officeDocument/2006/relationships/image" Target="../media/image110.png"/><Relationship Id="rId6" Type="http://schemas.openxmlformats.org/officeDocument/2006/relationships/image" Target="../media/image108.png"/><Relationship Id="rId7" Type="http://schemas.openxmlformats.org/officeDocument/2006/relationships/image" Target="../media/image112.png"/><Relationship Id="rId8" Type="http://schemas.openxmlformats.org/officeDocument/2006/relationships/image" Target="../media/image111.png"/><Relationship Id="rId11" Type="http://schemas.openxmlformats.org/officeDocument/2006/relationships/image" Target="../media/image116.png"/><Relationship Id="rId10" Type="http://schemas.openxmlformats.org/officeDocument/2006/relationships/image" Target="../media/image115.png"/><Relationship Id="rId12" Type="http://schemas.openxmlformats.org/officeDocument/2006/relationships/image" Target="../media/image1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6.xml"/><Relationship Id="rId3" Type="http://schemas.openxmlformats.org/officeDocument/2006/relationships/image" Target="../media/image1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9.xml"/><Relationship Id="rId3" Type="http://schemas.openxmlformats.org/officeDocument/2006/relationships/image" Target="../media/image129.png"/><Relationship Id="rId4" Type="http://schemas.openxmlformats.org/officeDocument/2006/relationships/image" Target="../media/image121.png"/><Relationship Id="rId9" Type="http://schemas.openxmlformats.org/officeDocument/2006/relationships/image" Target="../media/image128.png"/><Relationship Id="rId5" Type="http://schemas.openxmlformats.org/officeDocument/2006/relationships/image" Target="../media/image126.png"/><Relationship Id="rId6" Type="http://schemas.openxmlformats.org/officeDocument/2006/relationships/image" Target="../media/image122.png"/><Relationship Id="rId7" Type="http://schemas.openxmlformats.org/officeDocument/2006/relationships/image" Target="../media/image127.png"/><Relationship Id="rId8" Type="http://schemas.openxmlformats.org/officeDocument/2006/relationships/image" Target="../media/image1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2.png"/><Relationship Id="rId4" Type="http://schemas.openxmlformats.org/officeDocument/2006/relationships/image" Target="../media/image46.png"/><Relationship Id="rId5" Type="http://schemas.openxmlformats.org/officeDocument/2006/relationships/image" Target="../media/image37.png"/><Relationship Id="rId6" Type="http://schemas.openxmlformats.org/officeDocument/2006/relationships/image" Target="../media/image40.png"/><Relationship Id="rId7" Type="http://schemas.openxmlformats.org/officeDocument/2006/relationships/image" Target="../media/image45.png"/><Relationship Id="rId8"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9"/>
          <p:cNvSpPr txBox="1"/>
          <p:nvPr>
            <p:ph type="title"/>
          </p:nvPr>
        </p:nvSpPr>
        <p:spPr>
          <a:xfrm>
            <a:off x="705000" y="1763486"/>
            <a:ext cx="8520600" cy="1071147"/>
          </a:xfrm>
          <a:prstGeom prst="rect">
            <a:avLst/>
          </a:prstGeom>
          <a:noFill/>
          <a:ln>
            <a:noFill/>
          </a:ln>
        </p:spPr>
        <p:txBody>
          <a:bodyPr anchorCtr="0" anchor="t" bIns="91400" lIns="91400" spcFirstLastPara="1" rIns="91400" wrap="square" tIns="91400">
            <a:noAutofit/>
          </a:bodyPr>
          <a:lstStyle/>
          <a:p>
            <a:pPr indent="0" lvl="0" marL="0" rtl="0" algn="l">
              <a:lnSpc>
                <a:spcPct val="200000"/>
              </a:lnSpc>
              <a:spcBef>
                <a:spcPts val="0"/>
              </a:spcBef>
              <a:spcAft>
                <a:spcPts val="0"/>
              </a:spcAft>
              <a:buSzPts val="3500"/>
              <a:buNone/>
            </a:pPr>
            <a:r>
              <a:rPr i="1" lang="en-US" sz="3600"/>
              <a:t>Data Overview</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8"/>
          <p:cNvSpPr txBox="1"/>
          <p:nvPr>
            <p:ph type="title"/>
          </p:nvPr>
        </p:nvSpPr>
        <p:spPr>
          <a:xfrm>
            <a:off x="88200" y="2310150"/>
            <a:ext cx="2382000" cy="52320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SzPts val="1900"/>
              <a:buNone/>
            </a:pPr>
            <a:r>
              <a:rPr lang="en-US" sz="2000"/>
              <a:t>AGENDA</a:t>
            </a:r>
            <a:endParaRPr sz="2000"/>
          </a:p>
        </p:txBody>
      </p:sp>
      <p:sp>
        <p:nvSpPr>
          <p:cNvPr id="637" name="Google Shape;637;p88"/>
          <p:cNvSpPr txBox="1"/>
          <p:nvPr>
            <p:ph idx="1" type="body"/>
          </p:nvPr>
        </p:nvSpPr>
        <p:spPr>
          <a:xfrm>
            <a:off x="3469355" y="1115861"/>
            <a:ext cx="5161500" cy="2911800"/>
          </a:xfrm>
          <a:prstGeom prst="rect">
            <a:avLst/>
          </a:prstGeom>
          <a:noFill/>
          <a:ln>
            <a:noFill/>
          </a:ln>
        </p:spPr>
        <p:txBody>
          <a:bodyPr anchorCtr="0" anchor="ctr" bIns="45700" lIns="91425" spcFirstLastPara="1" rIns="91425" wrap="square" tIns="45700">
            <a:noAutofit/>
          </a:bodyPr>
          <a:lstStyle/>
          <a:p>
            <a:pPr indent="-304800" lvl="0" marL="457200" rtl="0" algn="l">
              <a:lnSpc>
                <a:spcPct val="200000"/>
              </a:lnSpc>
              <a:spcBef>
                <a:spcPts val="0"/>
              </a:spcBef>
              <a:spcAft>
                <a:spcPts val="0"/>
              </a:spcAft>
              <a:buClr>
                <a:srgbClr val="D9D9D9"/>
              </a:buClr>
              <a:buSzPts val="1200"/>
              <a:buChar char="●"/>
            </a:pPr>
            <a:r>
              <a:rPr lang="en-US">
                <a:solidFill>
                  <a:srgbClr val="D9D9D9"/>
                </a:solidFill>
              </a:rPr>
              <a:t>What is Data</a:t>
            </a:r>
            <a:endParaRPr>
              <a:solidFill>
                <a:srgbClr val="D9D9D9"/>
              </a:solidFill>
            </a:endParaRPr>
          </a:p>
          <a:p>
            <a:pPr indent="-304800" lvl="0" marL="457200" rtl="0" algn="l">
              <a:lnSpc>
                <a:spcPct val="200000"/>
              </a:lnSpc>
              <a:spcBef>
                <a:spcPts val="0"/>
              </a:spcBef>
              <a:spcAft>
                <a:spcPts val="0"/>
              </a:spcAft>
              <a:buSzPts val="1200"/>
              <a:buChar char="●"/>
            </a:pPr>
            <a:r>
              <a:rPr b="1" lang="en-US"/>
              <a:t>Data Analytics</a:t>
            </a:r>
            <a:endParaRPr b="1"/>
          </a:p>
          <a:p>
            <a:pPr indent="-304800" lvl="0" marL="457200" rtl="0" algn="l">
              <a:lnSpc>
                <a:spcPct val="200000"/>
              </a:lnSpc>
              <a:spcBef>
                <a:spcPts val="0"/>
              </a:spcBef>
              <a:spcAft>
                <a:spcPts val="0"/>
              </a:spcAft>
              <a:buClr>
                <a:srgbClr val="999999"/>
              </a:buClr>
              <a:buSzPts val="1200"/>
              <a:buChar char="●"/>
            </a:pPr>
            <a:r>
              <a:rPr b="1" lang="en-US">
                <a:solidFill>
                  <a:srgbClr val="999999"/>
                </a:solidFill>
              </a:rPr>
              <a:t>Data Tooling (e.g. Hadoop)</a:t>
            </a:r>
            <a:endParaRPr b="1">
              <a:solidFill>
                <a:srgbClr val="999999"/>
              </a:solidFill>
            </a:endParaRPr>
          </a:p>
          <a:p>
            <a:pPr indent="-304800" lvl="0" marL="457200" rtl="0" algn="l">
              <a:lnSpc>
                <a:spcPct val="200000"/>
              </a:lnSpc>
              <a:spcBef>
                <a:spcPts val="0"/>
              </a:spcBef>
              <a:spcAft>
                <a:spcPts val="0"/>
              </a:spcAft>
              <a:buClr>
                <a:srgbClr val="999999"/>
              </a:buClr>
              <a:buSzPts val="1200"/>
              <a:buChar char="●"/>
            </a:pPr>
            <a:r>
              <a:rPr b="1" lang="en-US">
                <a:solidFill>
                  <a:srgbClr val="999999"/>
                </a:solidFill>
              </a:rPr>
              <a:t>Data Management</a:t>
            </a:r>
            <a:endParaRPr b="1">
              <a:solidFill>
                <a:srgbClr val="999999"/>
              </a:solidFill>
            </a:endParaRPr>
          </a:p>
          <a:p>
            <a:pPr indent="-304800" lvl="0" marL="457200" rtl="0" algn="l">
              <a:lnSpc>
                <a:spcPct val="200000"/>
              </a:lnSpc>
              <a:spcBef>
                <a:spcPts val="0"/>
              </a:spcBef>
              <a:spcAft>
                <a:spcPts val="0"/>
              </a:spcAft>
              <a:buClr>
                <a:srgbClr val="999999"/>
              </a:buClr>
              <a:buSzPts val="1200"/>
              <a:buChar char="●"/>
            </a:pPr>
            <a:r>
              <a:rPr b="1" lang="en-US">
                <a:solidFill>
                  <a:srgbClr val="999999"/>
                </a:solidFill>
              </a:rPr>
              <a:t>Data Visualization</a:t>
            </a:r>
            <a:endParaRPr b="1">
              <a:solidFill>
                <a:srgbClr val="999999"/>
              </a:solidFill>
            </a:endParaRPr>
          </a:p>
          <a:p>
            <a:pPr indent="-304800" lvl="0" marL="457200" rtl="0" algn="l">
              <a:lnSpc>
                <a:spcPct val="200000"/>
              </a:lnSpc>
              <a:spcBef>
                <a:spcPts val="0"/>
              </a:spcBef>
              <a:spcAft>
                <a:spcPts val="0"/>
              </a:spcAft>
              <a:buClr>
                <a:srgbClr val="999999"/>
              </a:buClr>
              <a:buSzPts val="1200"/>
              <a:buChar char="●"/>
            </a:pPr>
            <a:r>
              <a:rPr b="1" lang="en-US">
                <a:solidFill>
                  <a:srgbClr val="999999"/>
                </a:solidFill>
              </a:rPr>
              <a:t>Data Ethics and Privacy</a:t>
            </a:r>
            <a:endParaRPr b="1">
              <a:solidFill>
                <a:srgbClr val="999999"/>
              </a:solidFill>
            </a:endParaRPr>
          </a:p>
        </p:txBody>
      </p:sp>
      <p:pic>
        <p:nvPicPr>
          <p:cNvPr id="638" name="Google Shape;638;p88"/>
          <p:cNvPicPr preferRelativeResize="0"/>
          <p:nvPr/>
        </p:nvPicPr>
        <p:blipFill rotWithShape="1">
          <a:blip r:embed="rId3">
            <a:alphaModFix/>
          </a:blip>
          <a:srcRect b="0" l="0" r="0" t="0"/>
          <a:stretch/>
        </p:blipFill>
        <p:spPr>
          <a:xfrm>
            <a:off x="3469350" y="1928849"/>
            <a:ext cx="169650" cy="169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Data Analytics</a:t>
            </a:r>
            <a:endParaRPr sz="1800">
              <a:solidFill>
                <a:srgbClr val="000000"/>
              </a:solidFill>
            </a:endParaRPr>
          </a:p>
        </p:txBody>
      </p:sp>
      <p:grpSp>
        <p:nvGrpSpPr>
          <p:cNvPr id="644" name="Google Shape;644;p89"/>
          <p:cNvGrpSpPr/>
          <p:nvPr/>
        </p:nvGrpSpPr>
        <p:grpSpPr>
          <a:xfrm>
            <a:off x="1086972" y="1654175"/>
            <a:ext cx="1230546" cy="2922851"/>
            <a:chOff x="1925050" y="1646835"/>
            <a:chExt cx="1693800" cy="3849402"/>
          </a:xfrm>
        </p:grpSpPr>
        <p:sp>
          <p:nvSpPr>
            <p:cNvPr id="645" name="Google Shape;645;p89"/>
            <p:cNvSpPr/>
            <p:nvPr/>
          </p:nvSpPr>
          <p:spPr>
            <a:xfrm>
              <a:off x="1925050" y="1755538"/>
              <a:ext cx="1693800" cy="3740700"/>
            </a:xfrm>
            <a:prstGeom prst="roundRect">
              <a:avLst>
                <a:gd fmla="val 6946" name="adj"/>
              </a:avLst>
            </a:prstGeom>
            <a:noFill/>
            <a:ln cap="flat" cmpd="sng" w="19050">
              <a:solidFill>
                <a:srgbClr val="44546A"/>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6" name="Google Shape;646;p89"/>
            <p:cNvPicPr preferRelativeResize="0"/>
            <p:nvPr/>
          </p:nvPicPr>
          <p:blipFill>
            <a:blip r:embed="rId3">
              <a:alphaModFix/>
            </a:blip>
            <a:stretch>
              <a:fillRect/>
            </a:stretch>
          </p:blipFill>
          <p:spPr>
            <a:xfrm>
              <a:off x="2332550" y="1976250"/>
              <a:ext cx="878825" cy="891267"/>
            </a:xfrm>
            <a:prstGeom prst="rect">
              <a:avLst/>
            </a:prstGeom>
            <a:noFill/>
            <a:ln>
              <a:noFill/>
            </a:ln>
          </p:spPr>
        </p:pic>
        <p:pic>
          <p:nvPicPr>
            <p:cNvPr id="647" name="Google Shape;647;p89"/>
            <p:cNvPicPr preferRelativeResize="0"/>
            <p:nvPr/>
          </p:nvPicPr>
          <p:blipFill>
            <a:blip r:embed="rId4">
              <a:alphaModFix/>
            </a:blip>
            <a:stretch>
              <a:fillRect/>
            </a:stretch>
          </p:blipFill>
          <p:spPr>
            <a:xfrm>
              <a:off x="2332550" y="3180248"/>
              <a:ext cx="878822" cy="891269"/>
            </a:xfrm>
            <a:prstGeom prst="rect">
              <a:avLst/>
            </a:prstGeom>
            <a:noFill/>
            <a:ln>
              <a:noFill/>
            </a:ln>
          </p:spPr>
        </p:pic>
        <p:pic>
          <p:nvPicPr>
            <p:cNvPr id="648" name="Google Shape;648;p89"/>
            <p:cNvPicPr preferRelativeResize="0"/>
            <p:nvPr/>
          </p:nvPicPr>
          <p:blipFill>
            <a:blip r:embed="rId5">
              <a:alphaModFix/>
            </a:blip>
            <a:stretch>
              <a:fillRect/>
            </a:stretch>
          </p:blipFill>
          <p:spPr>
            <a:xfrm>
              <a:off x="2332550" y="4384256"/>
              <a:ext cx="878825" cy="932044"/>
            </a:xfrm>
            <a:prstGeom prst="rect">
              <a:avLst/>
            </a:prstGeom>
            <a:noFill/>
            <a:ln>
              <a:noFill/>
            </a:ln>
          </p:spPr>
        </p:pic>
        <p:sp>
          <p:nvSpPr>
            <p:cNvPr id="649" name="Google Shape;649;p89"/>
            <p:cNvSpPr/>
            <p:nvPr/>
          </p:nvSpPr>
          <p:spPr>
            <a:xfrm>
              <a:off x="2268260" y="1646835"/>
              <a:ext cx="1007400" cy="23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chemeClr val="accent3"/>
                  </a:solidFill>
                  <a:latin typeface="Montserrat"/>
                  <a:ea typeface="Montserrat"/>
                  <a:cs typeface="Montserrat"/>
                  <a:sym typeface="Montserrat"/>
                </a:rPr>
                <a:t>Raw Data</a:t>
              </a:r>
              <a:endParaRPr b="1" sz="800">
                <a:solidFill>
                  <a:schemeClr val="accent3"/>
                </a:solidFill>
                <a:latin typeface="Montserrat"/>
                <a:ea typeface="Montserrat"/>
                <a:cs typeface="Montserrat"/>
                <a:sym typeface="Montserrat"/>
              </a:endParaRPr>
            </a:p>
          </p:txBody>
        </p:sp>
      </p:grpSp>
      <p:pic>
        <p:nvPicPr>
          <p:cNvPr id="650" name="Google Shape;650;p89"/>
          <p:cNvPicPr preferRelativeResize="0"/>
          <p:nvPr/>
        </p:nvPicPr>
        <p:blipFill>
          <a:blip r:embed="rId6">
            <a:alphaModFix/>
          </a:blip>
          <a:stretch>
            <a:fillRect/>
          </a:stretch>
        </p:blipFill>
        <p:spPr>
          <a:xfrm>
            <a:off x="6592673" y="2464353"/>
            <a:ext cx="1305107" cy="1364003"/>
          </a:xfrm>
          <a:prstGeom prst="rect">
            <a:avLst/>
          </a:prstGeom>
          <a:noFill/>
          <a:ln>
            <a:noFill/>
          </a:ln>
        </p:spPr>
      </p:pic>
      <p:pic>
        <p:nvPicPr>
          <p:cNvPr id="651" name="Google Shape;651;p89"/>
          <p:cNvPicPr preferRelativeResize="0"/>
          <p:nvPr/>
        </p:nvPicPr>
        <p:blipFill>
          <a:blip r:embed="rId7">
            <a:alphaModFix/>
          </a:blip>
          <a:stretch>
            <a:fillRect/>
          </a:stretch>
        </p:blipFill>
        <p:spPr>
          <a:xfrm>
            <a:off x="3839758" y="2551300"/>
            <a:ext cx="1230447" cy="1190123"/>
          </a:xfrm>
          <a:prstGeom prst="rect">
            <a:avLst/>
          </a:prstGeom>
          <a:noFill/>
          <a:ln>
            <a:noFill/>
          </a:ln>
        </p:spPr>
      </p:pic>
      <p:cxnSp>
        <p:nvCxnSpPr>
          <p:cNvPr id="652" name="Google Shape;652;p89"/>
          <p:cNvCxnSpPr>
            <a:stCxn id="645" idx="3"/>
            <a:endCxn id="651" idx="1"/>
          </p:cNvCxnSpPr>
          <p:nvPr/>
        </p:nvCxnSpPr>
        <p:spPr>
          <a:xfrm flipH="1" rot="10800000">
            <a:off x="2317518" y="3146369"/>
            <a:ext cx="1522200" cy="10500"/>
          </a:xfrm>
          <a:prstGeom prst="straightConnector1">
            <a:avLst/>
          </a:prstGeom>
          <a:noFill/>
          <a:ln cap="flat" cmpd="sng" w="28575">
            <a:solidFill>
              <a:srgbClr val="CCCCCC"/>
            </a:solidFill>
            <a:prstDash val="solid"/>
            <a:round/>
            <a:headEnd len="med" w="med" type="none"/>
            <a:tailEnd len="med" w="med" type="triangle"/>
          </a:ln>
        </p:spPr>
      </p:cxnSp>
      <p:cxnSp>
        <p:nvCxnSpPr>
          <p:cNvPr id="653" name="Google Shape;653;p89"/>
          <p:cNvCxnSpPr>
            <a:stCxn id="651" idx="3"/>
            <a:endCxn id="650" idx="1"/>
          </p:cNvCxnSpPr>
          <p:nvPr/>
        </p:nvCxnSpPr>
        <p:spPr>
          <a:xfrm>
            <a:off x="5070205" y="3146361"/>
            <a:ext cx="1522500" cy="0"/>
          </a:xfrm>
          <a:prstGeom prst="straightConnector1">
            <a:avLst/>
          </a:prstGeom>
          <a:noFill/>
          <a:ln cap="flat" cmpd="sng" w="28575">
            <a:solidFill>
              <a:srgbClr val="CCCCCC"/>
            </a:solidFill>
            <a:prstDash val="solid"/>
            <a:round/>
            <a:headEnd len="med" w="med" type="none"/>
            <a:tailEnd len="med" w="med" type="triangle"/>
          </a:ln>
        </p:spPr>
      </p:cxnSp>
      <p:sp>
        <p:nvSpPr>
          <p:cNvPr id="654" name="Google Shape;654;p89"/>
          <p:cNvSpPr txBox="1"/>
          <p:nvPr/>
        </p:nvSpPr>
        <p:spPr>
          <a:xfrm>
            <a:off x="3563680" y="3696380"/>
            <a:ext cx="1623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solidFill>
                  <a:schemeClr val="accent3"/>
                </a:solidFill>
                <a:latin typeface="Montserrat"/>
                <a:ea typeface="Montserrat"/>
                <a:cs typeface="Montserrat"/>
                <a:sym typeface="Montserrat"/>
              </a:rPr>
              <a:t>Analysis</a:t>
            </a:r>
            <a:endParaRPr b="1" sz="1000">
              <a:solidFill>
                <a:schemeClr val="accent3"/>
              </a:solidFill>
              <a:latin typeface="Montserrat"/>
              <a:ea typeface="Montserrat"/>
              <a:cs typeface="Montserrat"/>
              <a:sym typeface="Montserrat"/>
            </a:endParaRPr>
          </a:p>
        </p:txBody>
      </p:sp>
      <p:sp>
        <p:nvSpPr>
          <p:cNvPr id="655" name="Google Shape;655;p89"/>
          <p:cNvSpPr txBox="1"/>
          <p:nvPr/>
        </p:nvSpPr>
        <p:spPr>
          <a:xfrm>
            <a:off x="6433428" y="3850288"/>
            <a:ext cx="1623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solidFill>
                  <a:schemeClr val="accent3"/>
                </a:solidFill>
                <a:latin typeface="Montserrat"/>
                <a:ea typeface="Montserrat"/>
                <a:cs typeface="Montserrat"/>
                <a:sym typeface="Montserrat"/>
              </a:rPr>
              <a:t>Conclusions</a:t>
            </a:r>
            <a:endParaRPr b="1" sz="1000">
              <a:solidFill>
                <a:schemeClr val="accent3"/>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Data Analytics - What &amp; Why?</a:t>
            </a:r>
            <a:endParaRPr sz="1800">
              <a:solidFill>
                <a:srgbClr val="000000"/>
              </a:solidFill>
            </a:endParaRPr>
          </a:p>
        </p:txBody>
      </p:sp>
      <p:sp>
        <p:nvSpPr>
          <p:cNvPr id="661" name="Google Shape;661;p90"/>
          <p:cNvSpPr txBox="1"/>
          <p:nvPr/>
        </p:nvSpPr>
        <p:spPr>
          <a:xfrm>
            <a:off x="613700" y="1120500"/>
            <a:ext cx="8283600" cy="28824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Data analytics is the science of analyzing raw data to make conclusions about that information</a:t>
            </a:r>
            <a:endParaRPr sz="1200">
              <a:highlight>
                <a:srgbClr val="FFFFFF"/>
              </a:highlight>
              <a:latin typeface="Montserrat"/>
              <a:ea typeface="Montserrat"/>
              <a:cs typeface="Montserrat"/>
              <a:sym typeface="Montserrat"/>
            </a:endParaRPr>
          </a:p>
          <a:p>
            <a:pPr indent="-304800" lvl="0" marL="457200" rtl="0" algn="l">
              <a:lnSpc>
                <a:spcPct val="115000"/>
              </a:lnSpc>
              <a:spcBef>
                <a:spcPts val="2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It helps a business:</a:t>
            </a:r>
            <a:endParaRPr sz="1200">
              <a:highlight>
                <a:srgbClr val="FFFFFF"/>
              </a:highlight>
              <a:latin typeface="Montserrat"/>
              <a:ea typeface="Montserrat"/>
              <a:cs typeface="Montserrat"/>
              <a:sym typeface="Montserrat"/>
            </a:endParaRPr>
          </a:p>
          <a:p>
            <a:pPr indent="-304800" lvl="1" marL="914400" rtl="0" algn="l">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optimize its performance</a:t>
            </a:r>
            <a:endParaRPr sz="1200">
              <a:highlight>
                <a:srgbClr val="FFFFFF"/>
              </a:highlight>
              <a:latin typeface="Montserrat"/>
              <a:ea typeface="Montserrat"/>
              <a:cs typeface="Montserrat"/>
              <a:sym typeface="Montserrat"/>
            </a:endParaRPr>
          </a:p>
          <a:p>
            <a:pPr indent="-304800" lvl="1" marL="914400" rtl="0" algn="l">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perform more efficiently</a:t>
            </a:r>
            <a:endParaRPr sz="1200">
              <a:highlight>
                <a:srgbClr val="FFFFFF"/>
              </a:highlight>
              <a:latin typeface="Montserrat"/>
              <a:ea typeface="Montserrat"/>
              <a:cs typeface="Montserrat"/>
              <a:sym typeface="Montserrat"/>
            </a:endParaRPr>
          </a:p>
          <a:p>
            <a:pPr indent="-304800" lvl="1" marL="914400" rtl="0" algn="l">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maximize profits, or</a:t>
            </a:r>
            <a:endParaRPr sz="1200">
              <a:highlight>
                <a:srgbClr val="FFFFFF"/>
              </a:highlight>
              <a:latin typeface="Montserrat"/>
              <a:ea typeface="Montserrat"/>
              <a:cs typeface="Montserrat"/>
              <a:sym typeface="Montserrat"/>
            </a:endParaRPr>
          </a:p>
          <a:p>
            <a:pPr indent="-304800" lvl="1" marL="914400" rtl="0" algn="l">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make more strategically-guided decisions.</a:t>
            </a:r>
            <a:endParaRPr sz="1200">
              <a:highlight>
                <a:srgbClr val="FFFFFF"/>
              </a:highlight>
              <a:latin typeface="Montserrat"/>
              <a:ea typeface="Montserrat"/>
              <a:cs typeface="Montserrat"/>
              <a:sym typeface="Montserrat"/>
            </a:endParaRPr>
          </a:p>
          <a:p>
            <a:pPr indent="-304800" lvl="0" marL="457200" rtl="0" algn="l">
              <a:lnSpc>
                <a:spcPct val="115000"/>
              </a:lnSpc>
              <a:spcBef>
                <a:spcPts val="2000"/>
              </a:spcBef>
              <a:spcAft>
                <a:spcPts val="2000"/>
              </a:spcAft>
              <a:buClr>
                <a:srgbClr val="000000"/>
              </a:buClr>
              <a:buSzPts val="1200"/>
              <a:buFont typeface="Montserrat"/>
              <a:buChar char="❏"/>
            </a:pPr>
            <a:r>
              <a:rPr lang="en-US" sz="1200">
                <a:highlight>
                  <a:srgbClr val="FFFFFF"/>
                </a:highlight>
                <a:latin typeface="Montserrat"/>
                <a:ea typeface="Montserrat"/>
                <a:cs typeface="Montserrat"/>
                <a:sym typeface="Montserrat"/>
              </a:rPr>
              <a:t>The techniques and processes of data analytics have been transformed into fine-tuned </a:t>
            </a:r>
            <a:r>
              <a:rPr lang="en-US" sz="1200">
                <a:highlight>
                  <a:srgbClr val="FFFFFF"/>
                </a:highlight>
                <a:latin typeface="Montserrat"/>
                <a:ea typeface="Montserrat"/>
                <a:cs typeface="Montserrat"/>
                <a:sym typeface="Montserrat"/>
              </a:rPr>
              <a:t>algorithms and </a:t>
            </a:r>
            <a:r>
              <a:rPr lang="en-US" sz="1200">
                <a:highlight>
                  <a:srgbClr val="FFFFFF"/>
                </a:highlight>
                <a:latin typeface="Montserrat"/>
                <a:ea typeface="Montserrat"/>
                <a:cs typeface="Montserrat"/>
                <a:sym typeface="Montserrat"/>
              </a:rPr>
              <a:t>automated processes that work over raw data for human consumption</a:t>
            </a:r>
            <a:endParaRPr sz="1200">
              <a:highlight>
                <a:srgbClr val="FFFFFF"/>
              </a:highlight>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Approaches to</a:t>
            </a:r>
            <a:r>
              <a:rPr lang="en-US">
                <a:solidFill>
                  <a:srgbClr val="000000"/>
                </a:solidFill>
              </a:rPr>
              <a:t> Data Analytics</a:t>
            </a:r>
            <a:endParaRPr sz="1800">
              <a:solidFill>
                <a:srgbClr val="000000"/>
              </a:solidFill>
            </a:endParaRPr>
          </a:p>
        </p:txBody>
      </p:sp>
      <p:sp>
        <p:nvSpPr>
          <p:cNvPr id="667" name="Google Shape;667;p91"/>
          <p:cNvSpPr txBox="1"/>
          <p:nvPr/>
        </p:nvSpPr>
        <p:spPr>
          <a:xfrm>
            <a:off x="613700" y="1120500"/>
            <a:ext cx="8283600" cy="3776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Various approaches to data analytics include:</a:t>
            </a:r>
            <a:endParaRPr sz="1200">
              <a:highlight>
                <a:srgbClr val="FFFFFF"/>
              </a:highlight>
              <a:latin typeface="Montserrat"/>
              <a:ea typeface="Montserrat"/>
              <a:cs typeface="Montserrat"/>
              <a:sym typeface="Montserrat"/>
            </a:endParaRPr>
          </a:p>
          <a:p>
            <a:pPr indent="-304800" lvl="1" marL="914400" marR="0" rtl="0" algn="l">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looking at what happened - </a:t>
            </a:r>
            <a:r>
              <a:rPr i="1" lang="en-US" sz="1200">
                <a:highlight>
                  <a:srgbClr val="FFFFFF"/>
                </a:highlight>
                <a:latin typeface="Montserrat"/>
                <a:ea typeface="Montserrat"/>
                <a:cs typeface="Montserrat"/>
                <a:sym typeface="Montserrat"/>
              </a:rPr>
              <a:t>descriptive analytics</a:t>
            </a:r>
            <a:endParaRPr i="1" sz="1200">
              <a:highlight>
                <a:srgbClr val="FFFFFF"/>
              </a:highlight>
              <a:latin typeface="Montserrat"/>
              <a:ea typeface="Montserrat"/>
              <a:cs typeface="Montserrat"/>
              <a:sym typeface="Montserrat"/>
            </a:endParaRPr>
          </a:p>
          <a:p>
            <a:pPr indent="-304800" lvl="1" marL="914400" marR="0" rtl="0" algn="l">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why something happened - </a:t>
            </a:r>
            <a:r>
              <a:rPr i="1" lang="en-US" sz="1200">
                <a:highlight>
                  <a:srgbClr val="FFFFFF"/>
                </a:highlight>
                <a:latin typeface="Montserrat"/>
                <a:ea typeface="Montserrat"/>
                <a:cs typeface="Montserrat"/>
                <a:sym typeface="Montserrat"/>
              </a:rPr>
              <a:t>diagnostic analytics</a:t>
            </a:r>
            <a:endParaRPr i="1" sz="1200">
              <a:highlight>
                <a:srgbClr val="FFFFFF"/>
              </a:highlight>
              <a:latin typeface="Montserrat"/>
              <a:ea typeface="Montserrat"/>
              <a:cs typeface="Montserrat"/>
              <a:sym typeface="Montserrat"/>
            </a:endParaRPr>
          </a:p>
          <a:p>
            <a:pPr indent="-304800" lvl="1" marL="914400" marR="0" rtl="0" algn="l">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what is going to happen - </a:t>
            </a:r>
            <a:r>
              <a:rPr i="1" lang="en-US" sz="1200">
                <a:highlight>
                  <a:srgbClr val="FFFFFF"/>
                </a:highlight>
                <a:latin typeface="Montserrat"/>
                <a:ea typeface="Montserrat"/>
                <a:cs typeface="Montserrat"/>
                <a:sym typeface="Montserrat"/>
              </a:rPr>
              <a:t>predictive analytics</a:t>
            </a:r>
            <a:r>
              <a:rPr lang="en-US" sz="1200">
                <a:highlight>
                  <a:srgbClr val="FFFFFF"/>
                </a:highlight>
                <a:latin typeface="Montserrat"/>
                <a:ea typeface="Montserrat"/>
                <a:cs typeface="Montserrat"/>
                <a:sym typeface="Montserrat"/>
              </a:rPr>
              <a:t>, or</a:t>
            </a:r>
            <a:endParaRPr sz="1200">
              <a:highlight>
                <a:srgbClr val="FFFFFF"/>
              </a:highlight>
              <a:latin typeface="Montserrat"/>
              <a:ea typeface="Montserrat"/>
              <a:cs typeface="Montserrat"/>
              <a:sym typeface="Montserrat"/>
            </a:endParaRPr>
          </a:p>
          <a:p>
            <a:pPr indent="-304800" lvl="1" marL="914400" marR="0" rtl="0" algn="l">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what should be done next - </a:t>
            </a:r>
            <a:r>
              <a:rPr i="1" lang="en-US" sz="1200">
                <a:highlight>
                  <a:srgbClr val="FFFFFF"/>
                </a:highlight>
                <a:latin typeface="Montserrat"/>
                <a:ea typeface="Montserrat"/>
                <a:cs typeface="Montserrat"/>
                <a:sym typeface="Montserrat"/>
              </a:rPr>
              <a:t>prescriptive analytics.</a:t>
            </a:r>
            <a:endParaRPr i="1" sz="1200">
              <a:highlight>
                <a:srgbClr val="FFFFFF"/>
              </a:highlight>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F</a:t>
            </a:r>
            <a:r>
              <a:rPr lang="en-US" sz="1200">
                <a:highlight>
                  <a:srgbClr val="FFFFFF"/>
                </a:highlight>
                <a:latin typeface="Montserrat"/>
                <a:ea typeface="Montserrat"/>
                <a:cs typeface="Montserrat"/>
                <a:sym typeface="Montserrat"/>
              </a:rPr>
              <a:t>or the best possible outcomes, it</a:t>
            </a:r>
            <a:r>
              <a:rPr lang="en-US" sz="1200">
                <a:highlight>
                  <a:srgbClr val="FFFFFF"/>
                </a:highlight>
                <a:latin typeface="Montserrat"/>
                <a:ea typeface="Montserrat"/>
                <a:cs typeface="Montserrat"/>
                <a:sym typeface="Montserrat"/>
              </a:rPr>
              <a:t> relies on a variety of software tools including:</a:t>
            </a:r>
            <a:endParaRPr sz="1200">
              <a:highlight>
                <a:srgbClr val="FFFFFF"/>
              </a:highlight>
              <a:latin typeface="Montserrat"/>
              <a:ea typeface="Montserrat"/>
              <a:cs typeface="Montserrat"/>
              <a:sym typeface="Montserrat"/>
            </a:endParaRPr>
          </a:p>
          <a:p>
            <a:pPr indent="-304800" lvl="1" marL="914400" marR="0" rtl="0" algn="l">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Spreadsheets</a:t>
            </a:r>
            <a:endParaRPr sz="1200">
              <a:highlight>
                <a:srgbClr val="FFFFFF"/>
              </a:highlight>
              <a:latin typeface="Montserrat"/>
              <a:ea typeface="Montserrat"/>
              <a:cs typeface="Montserrat"/>
              <a:sym typeface="Montserrat"/>
            </a:endParaRPr>
          </a:p>
          <a:p>
            <a:pPr indent="-304800" lvl="1" marL="914400" marR="0" rtl="0" algn="l">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Data Visualization tools</a:t>
            </a:r>
            <a:endParaRPr sz="1200">
              <a:highlight>
                <a:srgbClr val="FFFFFF"/>
              </a:highlight>
              <a:latin typeface="Montserrat"/>
              <a:ea typeface="Montserrat"/>
              <a:cs typeface="Montserrat"/>
              <a:sym typeface="Montserrat"/>
            </a:endParaRPr>
          </a:p>
          <a:p>
            <a:pPr indent="-304800" lvl="1" marL="914400" marR="0" rtl="0" algn="l">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Reporting tools</a:t>
            </a:r>
            <a:endParaRPr sz="1200">
              <a:highlight>
                <a:srgbClr val="FFFFFF"/>
              </a:highlight>
              <a:latin typeface="Montserrat"/>
              <a:ea typeface="Montserrat"/>
              <a:cs typeface="Montserrat"/>
              <a:sym typeface="Montserrat"/>
            </a:endParaRPr>
          </a:p>
          <a:p>
            <a:pPr indent="-304800" lvl="1" marL="914400" marR="0" rtl="0" algn="l">
              <a:lnSpc>
                <a:spcPct val="115000"/>
              </a:lnSpc>
              <a:spcBef>
                <a:spcPts val="1000"/>
              </a:spcBef>
              <a:spcAft>
                <a:spcPts val="0"/>
              </a:spcAft>
              <a:buClr>
                <a:srgbClr val="000000"/>
              </a:buClr>
              <a:buSzPts val="1200"/>
              <a:buFont typeface="Montserrat"/>
              <a:buChar char="❏"/>
            </a:pPr>
            <a:r>
              <a:rPr lang="en-US" sz="1200">
                <a:highlight>
                  <a:srgbClr val="FFFFFF"/>
                </a:highlight>
                <a:latin typeface="Montserrat"/>
                <a:ea typeface="Montserrat"/>
                <a:cs typeface="Montserrat"/>
                <a:sym typeface="Montserrat"/>
              </a:rPr>
              <a:t>Data Mining programs</a:t>
            </a:r>
            <a:endParaRPr sz="1200">
              <a:highlight>
                <a:srgbClr val="FFFFFF"/>
              </a:highlight>
              <a:latin typeface="Montserrat"/>
              <a:ea typeface="Montserrat"/>
              <a:cs typeface="Montserrat"/>
              <a:sym typeface="Montserrat"/>
            </a:endParaRPr>
          </a:p>
          <a:p>
            <a:pPr indent="-304800" lvl="1" marL="914400" marR="0" rtl="0" algn="l">
              <a:lnSpc>
                <a:spcPct val="115000"/>
              </a:lnSpc>
              <a:spcBef>
                <a:spcPts val="1000"/>
              </a:spcBef>
              <a:spcAft>
                <a:spcPts val="1000"/>
              </a:spcAft>
              <a:buClr>
                <a:srgbClr val="000000"/>
              </a:buClr>
              <a:buSzPts val="1200"/>
              <a:buFont typeface="Montserrat"/>
              <a:buChar char="❏"/>
            </a:pPr>
            <a:r>
              <a:rPr lang="en-US" sz="1200">
                <a:highlight>
                  <a:srgbClr val="FFFFFF"/>
                </a:highlight>
                <a:latin typeface="Montserrat"/>
                <a:ea typeface="Montserrat"/>
                <a:cs typeface="Montserrat"/>
                <a:sym typeface="Montserrat"/>
              </a:rPr>
              <a:t>Open-source Languages</a:t>
            </a:r>
            <a:endParaRPr sz="1200">
              <a:highlight>
                <a:srgbClr val="FFFFFF"/>
              </a:highlight>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Types of </a:t>
            </a:r>
            <a:r>
              <a:rPr lang="en-US">
                <a:solidFill>
                  <a:srgbClr val="000000"/>
                </a:solidFill>
              </a:rPr>
              <a:t> Data Analytics</a:t>
            </a:r>
            <a:endParaRPr sz="1800">
              <a:solidFill>
                <a:srgbClr val="000000"/>
              </a:solidFill>
            </a:endParaRPr>
          </a:p>
        </p:txBody>
      </p:sp>
      <p:cxnSp>
        <p:nvCxnSpPr>
          <p:cNvPr id="673" name="Google Shape;673;p92"/>
          <p:cNvCxnSpPr/>
          <p:nvPr/>
        </p:nvCxnSpPr>
        <p:spPr>
          <a:xfrm flipH="1" rot="10800000">
            <a:off x="613700" y="1131905"/>
            <a:ext cx="7200" cy="3775200"/>
          </a:xfrm>
          <a:prstGeom prst="straightConnector1">
            <a:avLst/>
          </a:prstGeom>
          <a:noFill/>
          <a:ln cap="flat" cmpd="sng" w="19050">
            <a:solidFill>
              <a:srgbClr val="B7B7B7"/>
            </a:solidFill>
            <a:prstDash val="solid"/>
            <a:round/>
            <a:headEnd len="med" w="med" type="none"/>
            <a:tailEnd len="med" w="med" type="triangle"/>
          </a:ln>
        </p:spPr>
      </p:cxnSp>
      <p:cxnSp>
        <p:nvCxnSpPr>
          <p:cNvPr id="674" name="Google Shape;674;p92"/>
          <p:cNvCxnSpPr/>
          <p:nvPr/>
        </p:nvCxnSpPr>
        <p:spPr>
          <a:xfrm flipH="1" rot="10800000">
            <a:off x="613700" y="4894205"/>
            <a:ext cx="4724700" cy="12900"/>
          </a:xfrm>
          <a:prstGeom prst="straightConnector1">
            <a:avLst/>
          </a:prstGeom>
          <a:noFill/>
          <a:ln cap="flat" cmpd="sng" w="19050">
            <a:solidFill>
              <a:srgbClr val="B7B7B7"/>
            </a:solidFill>
            <a:prstDash val="solid"/>
            <a:round/>
            <a:headEnd len="med" w="med" type="none"/>
            <a:tailEnd len="med" w="med" type="triangle"/>
          </a:ln>
        </p:spPr>
      </p:cxnSp>
      <p:sp>
        <p:nvSpPr>
          <p:cNvPr id="675" name="Google Shape;675;p92"/>
          <p:cNvSpPr/>
          <p:nvPr/>
        </p:nvSpPr>
        <p:spPr>
          <a:xfrm>
            <a:off x="620804" y="1201220"/>
            <a:ext cx="3612000" cy="3705900"/>
          </a:xfrm>
          <a:prstGeom prst="ellipse">
            <a:avLst/>
          </a:prstGeom>
          <a:solidFill>
            <a:srgbClr val="F3F3F3"/>
          </a:solidFill>
          <a:ln cap="flat" cmpd="sng" w="9525">
            <a:solidFill>
              <a:srgbClr val="F3F3F3"/>
            </a:solidFill>
            <a:prstDash val="solid"/>
            <a:round/>
            <a:headEnd len="sm" w="sm" type="none"/>
            <a:tailEnd len="sm" w="sm" type="none"/>
          </a:ln>
          <a:effectLst>
            <a:outerShdw blurRad="171450" rotWithShape="0" algn="bl" dir="19560000" dist="95250">
              <a:srgbClr val="000000">
                <a:alpha val="2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92"/>
          <p:cNvSpPr/>
          <p:nvPr/>
        </p:nvSpPr>
        <p:spPr>
          <a:xfrm>
            <a:off x="613700" y="1695083"/>
            <a:ext cx="3082500" cy="3211800"/>
          </a:xfrm>
          <a:prstGeom prst="ellipse">
            <a:avLst/>
          </a:prstGeom>
          <a:solidFill>
            <a:srgbClr val="D9D9D9"/>
          </a:solidFill>
          <a:ln cap="flat" cmpd="sng" w="9525">
            <a:solidFill>
              <a:srgbClr val="D9D9D9"/>
            </a:solidFill>
            <a:prstDash val="solid"/>
            <a:round/>
            <a:headEnd len="sm" w="sm" type="none"/>
            <a:tailEnd len="sm" w="sm" type="none"/>
          </a:ln>
          <a:effectLst>
            <a:outerShdw blurRad="171450" rotWithShape="0" algn="bl" dir="19560000" dist="95250">
              <a:srgbClr val="000000">
                <a:alpha val="23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77" name="Google Shape;677;p92"/>
          <p:cNvSpPr/>
          <p:nvPr/>
        </p:nvSpPr>
        <p:spPr>
          <a:xfrm>
            <a:off x="613700" y="2417174"/>
            <a:ext cx="2354100" cy="2477100"/>
          </a:xfrm>
          <a:prstGeom prst="ellipse">
            <a:avLst/>
          </a:prstGeom>
          <a:solidFill>
            <a:srgbClr val="B7B7B7"/>
          </a:solidFill>
          <a:ln cap="flat" cmpd="sng" w="9525">
            <a:solidFill>
              <a:srgbClr val="B7B7B7"/>
            </a:solidFill>
            <a:prstDash val="solid"/>
            <a:round/>
            <a:headEnd len="sm" w="sm" type="none"/>
            <a:tailEnd len="sm" w="sm" type="none"/>
          </a:ln>
          <a:effectLst>
            <a:outerShdw blurRad="171450" rotWithShape="0" algn="bl" dir="19560000" dist="95250">
              <a:srgbClr val="000000">
                <a:alpha val="23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78" name="Google Shape;678;p92"/>
          <p:cNvSpPr/>
          <p:nvPr/>
        </p:nvSpPr>
        <p:spPr>
          <a:xfrm>
            <a:off x="613700" y="3139584"/>
            <a:ext cx="1741500" cy="1754400"/>
          </a:xfrm>
          <a:prstGeom prst="ellipse">
            <a:avLst/>
          </a:prstGeom>
          <a:solidFill>
            <a:srgbClr val="666666"/>
          </a:solidFill>
          <a:ln cap="flat" cmpd="sng" w="9525">
            <a:solidFill>
              <a:srgbClr val="666666"/>
            </a:solidFill>
            <a:prstDash val="solid"/>
            <a:round/>
            <a:headEnd len="sm" w="sm" type="none"/>
            <a:tailEnd len="sm" w="sm" type="none"/>
          </a:ln>
          <a:effectLst>
            <a:outerShdw blurRad="171450" rotWithShape="0" algn="bl" dir="19560000" dist="95250">
              <a:srgbClr val="000000">
                <a:alpha val="23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79" name="Google Shape;679;p92"/>
          <p:cNvSpPr txBox="1"/>
          <p:nvPr/>
        </p:nvSpPr>
        <p:spPr>
          <a:xfrm>
            <a:off x="1838333" y="1258686"/>
            <a:ext cx="1177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latin typeface="Montserrat"/>
                <a:ea typeface="Montserrat"/>
                <a:cs typeface="Montserrat"/>
                <a:sym typeface="Montserrat"/>
              </a:rPr>
              <a:t>PRESCRIPTIVE</a:t>
            </a:r>
            <a:endParaRPr b="1" sz="1000">
              <a:latin typeface="Montserrat"/>
              <a:ea typeface="Montserrat"/>
              <a:cs typeface="Montserrat"/>
              <a:sym typeface="Montserrat"/>
            </a:endParaRPr>
          </a:p>
          <a:p>
            <a:pPr indent="0" lvl="0" marL="0" rtl="0" algn="ctr">
              <a:spcBef>
                <a:spcPts val="0"/>
              </a:spcBef>
              <a:spcAft>
                <a:spcPts val="0"/>
              </a:spcAft>
              <a:buNone/>
            </a:pPr>
            <a:r>
              <a:rPr i="1" lang="en-US" sz="600">
                <a:latin typeface="Montserrat"/>
                <a:ea typeface="Montserrat"/>
                <a:cs typeface="Montserrat"/>
                <a:sym typeface="Montserrat"/>
              </a:rPr>
              <a:t>CONTEXT</a:t>
            </a:r>
            <a:endParaRPr i="1" sz="600">
              <a:latin typeface="Montserrat"/>
              <a:ea typeface="Montserrat"/>
              <a:cs typeface="Montserrat"/>
              <a:sym typeface="Montserrat"/>
            </a:endParaRPr>
          </a:p>
        </p:txBody>
      </p:sp>
      <p:sp>
        <p:nvSpPr>
          <p:cNvPr id="680" name="Google Shape;680;p92"/>
          <p:cNvSpPr txBox="1"/>
          <p:nvPr/>
        </p:nvSpPr>
        <p:spPr>
          <a:xfrm>
            <a:off x="1566320" y="1910111"/>
            <a:ext cx="1177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latin typeface="Montserrat"/>
                <a:ea typeface="Montserrat"/>
                <a:cs typeface="Montserrat"/>
                <a:sym typeface="Montserrat"/>
              </a:rPr>
              <a:t>PREDICTIVE</a:t>
            </a:r>
            <a:endParaRPr b="1" sz="1000">
              <a:latin typeface="Montserrat"/>
              <a:ea typeface="Montserrat"/>
              <a:cs typeface="Montserrat"/>
              <a:sym typeface="Montserrat"/>
            </a:endParaRPr>
          </a:p>
          <a:p>
            <a:pPr indent="0" lvl="0" marL="0" rtl="0" algn="ctr">
              <a:spcBef>
                <a:spcPts val="0"/>
              </a:spcBef>
              <a:spcAft>
                <a:spcPts val="0"/>
              </a:spcAft>
              <a:buNone/>
            </a:pPr>
            <a:r>
              <a:rPr i="1" lang="en-US" sz="600">
                <a:latin typeface="Montserrat"/>
                <a:ea typeface="Montserrat"/>
                <a:cs typeface="Montserrat"/>
                <a:sym typeface="Montserrat"/>
              </a:rPr>
              <a:t>FORESIGHT</a:t>
            </a:r>
            <a:endParaRPr i="1" sz="600">
              <a:latin typeface="Montserrat"/>
              <a:ea typeface="Montserrat"/>
              <a:cs typeface="Montserrat"/>
              <a:sym typeface="Montserrat"/>
            </a:endParaRPr>
          </a:p>
        </p:txBody>
      </p:sp>
      <p:sp>
        <p:nvSpPr>
          <p:cNvPr id="681" name="Google Shape;681;p92"/>
          <p:cNvSpPr txBox="1"/>
          <p:nvPr/>
        </p:nvSpPr>
        <p:spPr>
          <a:xfrm>
            <a:off x="1202298" y="2603967"/>
            <a:ext cx="1177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latin typeface="Montserrat"/>
                <a:ea typeface="Montserrat"/>
                <a:cs typeface="Montserrat"/>
                <a:sym typeface="Montserrat"/>
              </a:rPr>
              <a:t>DIAGNOSTIC</a:t>
            </a:r>
            <a:endParaRPr b="1" sz="1000">
              <a:latin typeface="Montserrat"/>
              <a:ea typeface="Montserrat"/>
              <a:cs typeface="Montserrat"/>
              <a:sym typeface="Montserrat"/>
            </a:endParaRPr>
          </a:p>
          <a:p>
            <a:pPr indent="0" lvl="0" marL="0" rtl="0" algn="ctr">
              <a:spcBef>
                <a:spcPts val="0"/>
              </a:spcBef>
              <a:spcAft>
                <a:spcPts val="0"/>
              </a:spcAft>
              <a:buNone/>
            </a:pPr>
            <a:r>
              <a:rPr i="1" lang="en-US" sz="600">
                <a:latin typeface="Montserrat"/>
                <a:ea typeface="Montserrat"/>
                <a:cs typeface="Montserrat"/>
                <a:sym typeface="Montserrat"/>
              </a:rPr>
              <a:t>INSIGHT</a:t>
            </a:r>
            <a:endParaRPr i="1" sz="600">
              <a:latin typeface="Montserrat"/>
              <a:ea typeface="Montserrat"/>
              <a:cs typeface="Montserrat"/>
              <a:sym typeface="Montserrat"/>
            </a:endParaRPr>
          </a:p>
        </p:txBody>
      </p:sp>
      <p:sp>
        <p:nvSpPr>
          <p:cNvPr id="682" name="Google Shape;682;p92"/>
          <p:cNvSpPr txBox="1"/>
          <p:nvPr/>
        </p:nvSpPr>
        <p:spPr>
          <a:xfrm>
            <a:off x="895796" y="3363505"/>
            <a:ext cx="1177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solidFill>
                  <a:srgbClr val="FFFFFF"/>
                </a:solidFill>
                <a:latin typeface="Montserrat"/>
                <a:ea typeface="Montserrat"/>
                <a:cs typeface="Montserrat"/>
                <a:sym typeface="Montserrat"/>
              </a:rPr>
              <a:t>DESCRIPTIVE</a:t>
            </a:r>
            <a:endParaRPr b="1" sz="1000">
              <a:solidFill>
                <a:srgbClr val="FFFFFF"/>
              </a:solidFill>
              <a:latin typeface="Montserrat"/>
              <a:ea typeface="Montserrat"/>
              <a:cs typeface="Montserrat"/>
              <a:sym typeface="Montserrat"/>
            </a:endParaRPr>
          </a:p>
          <a:p>
            <a:pPr indent="0" lvl="0" marL="0" rtl="0" algn="ctr">
              <a:spcBef>
                <a:spcPts val="0"/>
              </a:spcBef>
              <a:spcAft>
                <a:spcPts val="0"/>
              </a:spcAft>
              <a:buNone/>
            </a:pPr>
            <a:r>
              <a:rPr i="1" lang="en-US" sz="600">
                <a:solidFill>
                  <a:srgbClr val="FFFFFF"/>
                </a:solidFill>
                <a:latin typeface="Montserrat"/>
                <a:ea typeface="Montserrat"/>
                <a:cs typeface="Montserrat"/>
                <a:sym typeface="Montserrat"/>
              </a:rPr>
              <a:t>HINDSIGHT</a:t>
            </a:r>
            <a:endParaRPr i="1" sz="600">
              <a:solidFill>
                <a:srgbClr val="FFFFFF"/>
              </a:solidFill>
              <a:latin typeface="Montserrat"/>
              <a:ea typeface="Montserrat"/>
              <a:cs typeface="Montserrat"/>
              <a:sym typeface="Montserrat"/>
            </a:endParaRPr>
          </a:p>
        </p:txBody>
      </p:sp>
      <p:sp>
        <p:nvSpPr>
          <p:cNvPr id="683" name="Google Shape;683;p92"/>
          <p:cNvSpPr txBox="1"/>
          <p:nvPr/>
        </p:nvSpPr>
        <p:spPr>
          <a:xfrm>
            <a:off x="5838118" y="1292245"/>
            <a:ext cx="2839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US" sz="1000">
                <a:solidFill>
                  <a:schemeClr val="accent2"/>
                </a:solidFill>
                <a:latin typeface="Montserrat"/>
                <a:ea typeface="Montserrat"/>
                <a:cs typeface="Montserrat"/>
                <a:sym typeface="Montserrat"/>
              </a:rPr>
              <a:t>WHAT IS HAPPENING IN MY BUSINESS?</a:t>
            </a:r>
            <a:endParaRPr b="1" i="1" sz="1000">
              <a:solidFill>
                <a:schemeClr val="accent2"/>
              </a:solidFill>
              <a:latin typeface="Montserrat"/>
              <a:ea typeface="Montserrat"/>
              <a:cs typeface="Montserrat"/>
              <a:sym typeface="Montserrat"/>
            </a:endParaRPr>
          </a:p>
        </p:txBody>
      </p:sp>
      <p:sp>
        <p:nvSpPr>
          <p:cNvPr id="684" name="Google Shape;684;p92"/>
          <p:cNvSpPr txBox="1"/>
          <p:nvPr/>
        </p:nvSpPr>
        <p:spPr>
          <a:xfrm>
            <a:off x="5838118" y="1959242"/>
            <a:ext cx="2839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US" sz="1000">
                <a:solidFill>
                  <a:schemeClr val="accent1"/>
                </a:solidFill>
                <a:latin typeface="Montserrat"/>
                <a:ea typeface="Montserrat"/>
                <a:cs typeface="Montserrat"/>
                <a:sym typeface="Montserrat"/>
              </a:rPr>
              <a:t>WHY IS IT HAPPENING?</a:t>
            </a:r>
            <a:endParaRPr b="1" i="1" sz="1000">
              <a:solidFill>
                <a:schemeClr val="accent1"/>
              </a:solidFill>
              <a:latin typeface="Montserrat"/>
              <a:ea typeface="Montserrat"/>
              <a:cs typeface="Montserrat"/>
              <a:sym typeface="Montserrat"/>
            </a:endParaRPr>
          </a:p>
        </p:txBody>
      </p:sp>
      <p:sp>
        <p:nvSpPr>
          <p:cNvPr id="685" name="Google Shape;685;p92"/>
          <p:cNvSpPr txBox="1"/>
          <p:nvPr/>
        </p:nvSpPr>
        <p:spPr>
          <a:xfrm>
            <a:off x="5838118" y="2641095"/>
            <a:ext cx="2839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US" sz="1000">
                <a:solidFill>
                  <a:schemeClr val="accent3"/>
                </a:solidFill>
                <a:latin typeface="Montserrat"/>
                <a:ea typeface="Montserrat"/>
                <a:cs typeface="Montserrat"/>
                <a:sym typeface="Montserrat"/>
              </a:rPr>
              <a:t>WHAT IS LIKELY TO HAPPEN?</a:t>
            </a:r>
            <a:endParaRPr b="1" i="1" sz="1000">
              <a:solidFill>
                <a:schemeClr val="accent3"/>
              </a:solidFill>
              <a:latin typeface="Montserrat"/>
              <a:ea typeface="Montserrat"/>
              <a:cs typeface="Montserrat"/>
              <a:sym typeface="Montserrat"/>
            </a:endParaRPr>
          </a:p>
        </p:txBody>
      </p:sp>
      <p:sp>
        <p:nvSpPr>
          <p:cNvPr id="686" name="Google Shape;686;p92"/>
          <p:cNvSpPr txBox="1"/>
          <p:nvPr/>
        </p:nvSpPr>
        <p:spPr>
          <a:xfrm>
            <a:off x="5838118" y="3444270"/>
            <a:ext cx="2839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US" sz="1000">
                <a:solidFill>
                  <a:schemeClr val="accent6"/>
                </a:solidFill>
                <a:latin typeface="Montserrat"/>
                <a:ea typeface="Montserrat"/>
                <a:cs typeface="Montserrat"/>
                <a:sym typeface="Montserrat"/>
              </a:rPr>
              <a:t>WHAT DO I NEED TO DO?</a:t>
            </a:r>
            <a:endParaRPr b="1" i="1" sz="1000">
              <a:solidFill>
                <a:schemeClr val="accent6"/>
              </a:solidFill>
              <a:latin typeface="Montserrat"/>
              <a:ea typeface="Montserrat"/>
              <a:cs typeface="Montserrat"/>
              <a:sym typeface="Montserrat"/>
            </a:endParaRPr>
          </a:p>
        </p:txBody>
      </p:sp>
      <p:cxnSp>
        <p:nvCxnSpPr>
          <p:cNvPr id="687" name="Google Shape;687;p92"/>
          <p:cNvCxnSpPr>
            <a:stCxn id="679" idx="3"/>
            <a:endCxn id="683" idx="1"/>
          </p:cNvCxnSpPr>
          <p:nvPr/>
        </p:nvCxnSpPr>
        <p:spPr>
          <a:xfrm flipH="1" rot="10800000">
            <a:off x="3015533" y="1461636"/>
            <a:ext cx="2822700" cy="12600"/>
          </a:xfrm>
          <a:prstGeom prst="straightConnector1">
            <a:avLst/>
          </a:prstGeom>
          <a:noFill/>
          <a:ln cap="flat" cmpd="sng" w="19050">
            <a:solidFill>
              <a:schemeClr val="accent2"/>
            </a:solidFill>
            <a:prstDash val="dot"/>
            <a:round/>
            <a:headEnd len="med" w="med" type="none"/>
            <a:tailEnd len="med" w="med" type="none"/>
          </a:ln>
        </p:spPr>
      </p:cxnSp>
      <p:cxnSp>
        <p:nvCxnSpPr>
          <p:cNvPr id="688" name="Google Shape;688;p92"/>
          <p:cNvCxnSpPr>
            <a:endCxn id="684" idx="1"/>
          </p:cNvCxnSpPr>
          <p:nvPr/>
        </p:nvCxnSpPr>
        <p:spPr>
          <a:xfrm flipH="1" rot="10800000">
            <a:off x="2798518" y="2128592"/>
            <a:ext cx="3039600" cy="38100"/>
          </a:xfrm>
          <a:prstGeom prst="straightConnector1">
            <a:avLst/>
          </a:prstGeom>
          <a:noFill/>
          <a:ln cap="flat" cmpd="sng" w="19050">
            <a:solidFill>
              <a:schemeClr val="accent2"/>
            </a:solidFill>
            <a:prstDash val="dot"/>
            <a:round/>
            <a:headEnd len="med" w="med" type="none"/>
            <a:tailEnd len="med" w="med" type="none"/>
          </a:ln>
        </p:spPr>
      </p:cxnSp>
      <p:cxnSp>
        <p:nvCxnSpPr>
          <p:cNvPr id="689" name="Google Shape;689;p92"/>
          <p:cNvCxnSpPr>
            <a:stCxn id="681" idx="3"/>
            <a:endCxn id="685" idx="1"/>
          </p:cNvCxnSpPr>
          <p:nvPr/>
        </p:nvCxnSpPr>
        <p:spPr>
          <a:xfrm flipH="1" rot="10800000">
            <a:off x="2379498" y="2810517"/>
            <a:ext cx="3458700" cy="9000"/>
          </a:xfrm>
          <a:prstGeom prst="straightConnector1">
            <a:avLst/>
          </a:prstGeom>
          <a:noFill/>
          <a:ln cap="flat" cmpd="sng" w="19050">
            <a:solidFill>
              <a:schemeClr val="accent2"/>
            </a:solidFill>
            <a:prstDash val="dot"/>
            <a:round/>
            <a:headEnd len="med" w="med" type="none"/>
            <a:tailEnd len="med" w="med" type="none"/>
          </a:ln>
        </p:spPr>
      </p:cxnSp>
      <p:cxnSp>
        <p:nvCxnSpPr>
          <p:cNvPr id="690" name="Google Shape;690;p92"/>
          <p:cNvCxnSpPr>
            <a:stCxn id="682" idx="3"/>
            <a:endCxn id="686" idx="1"/>
          </p:cNvCxnSpPr>
          <p:nvPr/>
        </p:nvCxnSpPr>
        <p:spPr>
          <a:xfrm>
            <a:off x="2072996" y="3579055"/>
            <a:ext cx="3765000" cy="34500"/>
          </a:xfrm>
          <a:prstGeom prst="straightConnector1">
            <a:avLst/>
          </a:prstGeom>
          <a:noFill/>
          <a:ln cap="flat" cmpd="sng" w="19050">
            <a:solidFill>
              <a:schemeClr val="accent2"/>
            </a:solidFill>
            <a:prstDash val="dot"/>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T</a:t>
            </a:r>
            <a:r>
              <a:rPr lang="en-US">
                <a:solidFill>
                  <a:srgbClr val="000000"/>
                </a:solidFill>
              </a:rPr>
              <a:t>ypes of  Data Analytics</a:t>
            </a:r>
            <a:endParaRPr sz="1800">
              <a:solidFill>
                <a:srgbClr val="000000"/>
              </a:solidFill>
            </a:endParaRPr>
          </a:p>
        </p:txBody>
      </p:sp>
      <p:sp>
        <p:nvSpPr>
          <p:cNvPr id="696" name="Google Shape;696;p93"/>
          <p:cNvSpPr txBox="1"/>
          <p:nvPr/>
        </p:nvSpPr>
        <p:spPr>
          <a:xfrm>
            <a:off x="613700" y="1146174"/>
            <a:ext cx="352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Montserrat"/>
                <a:ea typeface="Montserrat"/>
                <a:cs typeface="Montserrat"/>
                <a:sym typeface="Montserrat"/>
              </a:rPr>
              <a:t>DESCRIPTIVE</a:t>
            </a:r>
            <a:endParaRPr b="1" sz="1200">
              <a:latin typeface="Montserrat"/>
              <a:ea typeface="Montserrat"/>
              <a:cs typeface="Montserrat"/>
              <a:sym typeface="Montserrat"/>
            </a:endParaRPr>
          </a:p>
          <a:p>
            <a:pPr indent="0" lvl="0" marL="0" rtl="0" algn="l">
              <a:spcBef>
                <a:spcPts val="0"/>
              </a:spcBef>
              <a:spcAft>
                <a:spcPts val="0"/>
              </a:spcAft>
              <a:buNone/>
            </a:pPr>
            <a:r>
              <a:rPr b="1" i="1" lang="en-US" sz="800">
                <a:solidFill>
                  <a:schemeClr val="accent2"/>
                </a:solidFill>
                <a:latin typeface="Montserrat"/>
                <a:ea typeface="Montserrat"/>
                <a:cs typeface="Montserrat"/>
                <a:sym typeface="Montserrat"/>
              </a:rPr>
              <a:t>WHAT IS HAPPENING IN MY BUSINESS?</a:t>
            </a:r>
            <a:endParaRPr b="1" i="1" sz="800">
              <a:solidFill>
                <a:schemeClr val="accent2"/>
              </a:solidFill>
              <a:latin typeface="Montserrat"/>
              <a:ea typeface="Montserrat"/>
              <a:cs typeface="Montserrat"/>
              <a:sym typeface="Montserrat"/>
            </a:endParaRPr>
          </a:p>
        </p:txBody>
      </p:sp>
      <p:sp>
        <p:nvSpPr>
          <p:cNvPr id="697" name="Google Shape;697;p93"/>
          <p:cNvSpPr txBox="1"/>
          <p:nvPr/>
        </p:nvSpPr>
        <p:spPr>
          <a:xfrm>
            <a:off x="613700" y="1662442"/>
            <a:ext cx="3825900" cy="569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SzPts val="1000"/>
              <a:buFont typeface="Montserrat"/>
              <a:buChar char="●"/>
            </a:pPr>
            <a:r>
              <a:rPr lang="en-US" sz="1000">
                <a:latin typeface="Montserrat"/>
                <a:ea typeface="Montserrat"/>
                <a:cs typeface="Montserrat"/>
                <a:sym typeface="Montserrat"/>
              </a:rPr>
              <a:t>Comprehensive, accurate and live data</a:t>
            </a:r>
            <a:endParaRPr sz="1000">
              <a:latin typeface="Montserrat"/>
              <a:ea typeface="Montserrat"/>
              <a:cs typeface="Montserrat"/>
              <a:sym typeface="Montserrat"/>
            </a:endParaRPr>
          </a:p>
          <a:p>
            <a:pPr indent="-292100" lvl="0" marL="457200" rtl="0" algn="l">
              <a:lnSpc>
                <a:spcPct val="150000"/>
              </a:lnSpc>
              <a:spcBef>
                <a:spcPts val="0"/>
              </a:spcBef>
              <a:spcAft>
                <a:spcPts val="0"/>
              </a:spcAft>
              <a:buSzPts val="1000"/>
              <a:buFont typeface="Montserrat"/>
              <a:buChar char="●"/>
            </a:pPr>
            <a:r>
              <a:rPr lang="en-US" sz="1000">
                <a:latin typeface="Montserrat"/>
                <a:ea typeface="Montserrat"/>
                <a:cs typeface="Montserrat"/>
                <a:sym typeface="Montserrat"/>
              </a:rPr>
              <a:t>Efficient visualization</a:t>
            </a:r>
            <a:endParaRPr sz="1000">
              <a:latin typeface="Montserrat"/>
              <a:ea typeface="Montserrat"/>
              <a:cs typeface="Montserrat"/>
              <a:sym typeface="Montserrat"/>
            </a:endParaRPr>
          </a:p>
        </p:txBody>
      </p:sp>
      <p:sp>
        <p:nvSpPr>
          <p:cNvPr id="698" name="Google Shape;698;p93"/>
          <p:cNvSpPr txBox="1"/>
          <p:nvPr/>
        </p:nvSpPr>
        <p:spPr>
          <a:xfrm>
            <a:off x="613700" y="3297406"/>
            <a:ext cx="352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Montserrat"/>
                <a:ea typeface="Montserrat"/>
                <a:cs typeface="Montserrat"/>
                <a:sym typeface="Montserrat"/>
              </a:rPr>
              <a:t>DIAGNOSTIC</a:t>
            </a:r>
            <a:endParaRPr b="1" sz="1200">
              <a:latin typeface="Montserrat"/>
              <a:ea typeface="Montserrat"/>
              <a:cs typeface="Montserrat"/>
              <a:sym typeface="Montserrat"/>
            </a:endParaRPr>
          </a:p>
          <a:p>
            <a:pPr indent="0" lvl="0" marL="0" rtl="0" algn="l">
              <a:spcBef>
                <a:spcPts val="0"/>
              </a:spcBef>
              <a:spcAft>
                <a:spcPts val="0"/>
              </a:spcAft>
              <a:buNone/>
            </a:pPr>
            <a:r>
              <a:rPr b="1" i="1" lang="en-US" sz="800">
                <a:solidFill>
                  <a:schemeClr val="accent1"/>
                </a:solidFill>
                <a:latin typeface="Montserrat"/>
                <a:ea typeface="Montserrat"/>
                <a:cs typeface="Montserrat"/>
                <a:sym typeface="Montserrat"/>
              </a:rPr>
              <a:t>WHY IS IT HAPPENING?</a:t>
            </a:r>
            <a:endParaRPr b="1" i="1" sz="800">
              <a:solidFill>
                <a:schemeClr val="accent1"/>
              </a:solidFill>
              <a:latin typeface="Montserrat"/>
              <a:ea typeface="Montserrat"/>
              <a:cs typeface="Montserrat"/>
              <a:sym typeface="Montserrat"/>
            </a:endParaRPr>
          </a:p>
        </p:txBody>
      </p:sp>
      <p:sp>
        <p:nvSpPr>
          <p:cNvPr id="699" name="Google Shape;699;p93"/>
          <p:cNvSpPr txBox="1"/>
          <p:nvPr/>
        </p:nvSpPr>
        <p:spPr>
          <a:xfrm>
            <a:off x="613700" y="3813674"/>
            <a:ext cx="5674500" cy="569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SzPts val="1000"/>
              <a:buFont typeface="Montserrat"/>
              <a:buChar char="●"/>
            </a:pPr>
            <a:r>
              <a:rPr lang="en-US" sz="1000">
                <a:latin typeface="Montserrat"/>
                <a:ea typeface="Montserrat"/>
                <a:cs typeface="Montserrat"/>
                <a:sym typeface="Montserrat"/>
              </a:rPr>
              <a:t>Ability to drill down to the root-cause</a:t>
            </a:r>
            <a:endParaRPr sz="1000">
              <a:latin typeface="Montserrat"/>
              <a:ea typeface="Montserrat"/>
              <a:cs typeface="Montserrat"/>
              <a:sym typeface="Montserrat"/>
            </a:endParaRPr>
          </a:p>
          <a:p>
            <a:pPr indent="-292100" lvl="0" marL="457200" rtl="0" algn="l">
              <a:lnSpc>
                <a:spcPct val="150000"/>
              </a:lnSpc>
              <a:spcBef>
                <a:spcPts val="0"/>
              </a:spcBef>
              <a:spcAft>
                <a:spcPts val="0"/>
              </a:spcAft>
              <a:buSzPts val="1000"/>
              <a:buFont typeface="Montserrat"/>
              <a:buChar char="●"/>
            </a:pPr>
            <a:r>
              <a:rPr lang="en-US" sz="1000">
                <a:latin typeface="Montserrat"/>
                <a:ea typeface="Montserrat"/>
                <a:cs typeface="Montserrat"/>
                <a:sym typeface="Montserrat"/>
              </a:rPr>
              <a:t>Ability to isolate </a:t>
            </a:r>
            <a:r>
              <a:rPr i="1" lang="en-US" sz="1000">
                <a:latin typeface="Montserrat"/>
                <a:ea typeface="Montserrat"/>
                <a:cs typeface="Montserrat"/>
                <a:sym typeface="Montserrat"/>
              </a:rPr>
              <a:t>noise</a:t>
            </a:r>
            <a:endParaRPr i="1" sz="1000">
              <a:latin typeface="Montserrat"/>
              <a:ea typeface="Montserrat"/>
              <a:cs typeface="Montserrat"/>
              <a:sym typeface="Montserrat"/>
            </a:endParaRPr>
          </a:p>
        </p:txBody>
      </p:sp>
      <p:sp>
        <p:nvSpPr>
          <p:cNvPr id="700" name="Google Shape;700;p93"/>
          <p:cNvSpPr txBox="1"/>
          <p:nvPr/>
        </p:nvSpPr>
        <p:spPr>
          <a:xfrm>
            <a:off x="4255200" y="1146175"/>
            <a:ext cx="2863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Montserrat"/>
                <a:ea typeface="Montserrat"/>
                <a:cs typeface="Montserrat"/>
                <a:sym typeface="Montserrat"/>
              </a:rPr>
              <a:t>PREDICTIVE</a:t>
            </a:r>
            <a:endParaRPr b="1" sz="1200">
              <a:latin typeface="Montserrat"/>
              <a:ea typeface="Montserrat"/>
              <a:cs typeface="Montserrat"/>
              <a:sym typeface="Montserrat"/>
            </a:endParaRPr>
          </a:p>
          <a:p>
            <a:pPr indent="0" lvl="0" marL="0" rtl="0" algn="l">
              <a:spcBef>
                <a:spcPts val="0"/>
              </a:spcBef>
              <a:spcAft>
                <a:spcPts val="0"/>
              </a:spcAft>
              <a:buNone/>
            </a:pPr>
            <a:r>
              <a:rPr b="1" i="1" lang="en-US" sz="800">
                <a:solidFill>
                  <a:schemeClr val="accent3"/>
                </a:solidFill>
                <a:latin typeface="Montserrat"/>
                <a:ea typeface="Montserrat"/>
                <a:cs typeface="Montserrat"/>
                <a:sym typeface="Montserrat"/>
              </a:rPr>
              <a:t>WHAT IS LIKELY TO HAPPEN?</a:t>
            </a:r>
            <a:endParaRPr b="1" i="1" sz="800">
              <a:solidFill>
                <a:schemeClr val="accent3"/>
              </a:solidFill>
              <a:latin typeface="Montserrat"/>
              <a:ea typeface="Montserrat"/>
              <a:cs typeface="Montserrat"/>
              <a:sym typeface="Montserrat"/>
            </a:endParaRPr>
          </a:p>
        </p:txBody>
      </p:sp>
      <p:sp>
        <p:nvSpPr>
          <p:cNvPr id="701" name="Google Shape;701;p93"/>
          <p:cNvSpPr txBox="1"/>
          <p:nvPr/>
        </p:nvSpPr>
        <p:spPr>
          <a:xfrm>
            <a:off x="4255200" y="1662443"/>
            <a:ext cx="4764000" cy="1031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SzPts val="1000"/>
              <a:buFont typeface="Montserrat"/>
              <a:buChar char="●"/>
            </a:pPr>
            <a:r>
              <a:rPr lang="en-US" sz="1000">
                <a:latin typeface="Montserrat"/>
                <a:ea typeface="Montserrat"/>
                <a:cs typeface="Montserrat"/>
                <a:sym typeface="Montserrat"/>
              </a:rPr>
              <a:t>Business strategies have remained fairly consistent over time </a:t>
            </a:r>
            <a:endParaRPr sz="1000">
              <a:latin typeface="Montserrat"/>
              <a:ea typeface="Montserrat"/>
              <a:cs typeface="Montserrat"/>
              <a:sym typeface="Montserrat"/>
            </a:endParaRPr>
          </a:p>
          <a:p>
            <a:pPr indent="-292100" lvl="0" marL="457200" rtl="0" algn="l">
              <a:lnSpc>
                <a:spcPct val="150000"/>
              </a:lnSpc>
              <a:spcBef>
                <a:spcPts val="0"/>
              </a:spcBef>
              <a:spcAft>
                <a:spcPts val="0"/>
              </a:spcAft>
              <a:buSzPts val="1000"/>
              <a:buFont typeface="Montserrat"/>
              <a:buChar char="●"/>
            </a:pPr>
            <a:r>
              <a:rPr lang="en-US" sz="1000">
                <a:latin typeface="Montserrat"/>
                <a:ea typeface="Montserrat"/>
                <a:cs typeface="Montserrat"/>
                <a:sym typeface="Montserrat"/>
              </a:rPr>
              <a:t>Historical patterns being used to predict specific outcomes using algorithms</a:t>
            </a:r>
            <a:endParaRPr sz="1000">
              <a:latin typeface="Montserrat"/>
              <a:ea typeface="Montserrat"/>
              <a:cs typeface="Montserrat"/>
              <a:sym typeface="Montserrat"/>
            </a:endParaRPr>
          </a:p>
          <a:p>
            <a:pPr indent="-292100" lvl="0" marL="457200" rtl="0" algn="l">
              <a:lnSpc>
                <a:spcPct val="150000"/>
              </a:lnSpc>
              <a:spcBef>
                <a:spcPts val="0"/>
              </a:spcBef>
              <a:spcAft>
                <a:spcPts val="0"/>
              </a:spcAft>
              <a:buSzPts val="1000"/>
              <a:buFont typeface="Montserrat"/>
              <a:buChar char="●"/>
            </a:pPr>
            <a:r>
              <a:rPr lang="en-US" sz="1000">
                <a:latin typeface="Montserrat"/>
                <a:ea typeface="Montserrat"/>
                <a:cs typeface="Montserrat"/>
                <a:sym typeface="Montserrat"/>
              </a:rPr>
              <a:t>Decisions are automated using algorithms and technology</a:t>
            </a:r>
            <a:endParaRPr sz="1000">
              <a:latin typeface="Montserrat"/>
              <a:ea typeface="Montserrat"/>
              <a:cs typeface="Montserrat"/>
              <a:sym typeface="Montserrat"/>
            </a:endParaRPr>
          </a:p>
        </p:txBody>
      </p:sp>
      <p:sp>
        <p:nvSpPr>
          <p:cNvPr id="702" name="Google Shape;702;p93"/>
          <p:cNvSpPr txBox="1"/>
          <p:nvPr/>
        </p:nvSpPr>
        <p:spPr>
          <a:xfrm>
            <a:off x="4255200" y="3269707"/>
            <a:ext cx="2863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Montserrat"/>
                <a:ea typeface="Montserrat"/>
                <a:cs typeface="Montserrat"/>
                <a:sym typeface="Montserrat"/>
              </a:rPr>
              <a:t>PRESCRIPTIVE </a:t>
            </a:r>
            <a:endParaRPr b="1" sz="1200">
              <a:latin typeface="Montserrat"/>
              <a:ea typeface="Montserrat"/>
              <a:cs typeface="Montserrat"/>
              <a:sym typeface="Montserrat"/>
            </a:endParaRPr>
          </a:p>
          <a:p>
            <a:pPr indent="0" lvl="0" marL="0" rtl="0" algn="l">
              <a:spcBef>
                <a:spcPts val="0"/>
              </a:spcBef>
              <a:spcAft>
                <a:spcPts val="0"/>
              </a:spcAft>
              <a:buNone/>
            </a:pPr>
            <a:r>
              <a:rPr b="1" i="1" lang="en-US" sz="800">
                <a:solidFill>
                  <a:schemeClr val="accent6"/>
                </a:solidFill>
                <a:latin typeface="Montserrat"/>
                <a:ea typeface="Montserrat"/>
                <a:cs typeface="Montserrat"/>
                <a:sym typeface="Montserrat"/>
              </a:rPr>
              <a:t>WHAT DO I NEED TO DO?</a:t>
            </a:r>
            <a:endParaRPr b="1" i="1" sz="800">
              <a:solidFill>
                <a:schemeClr val="accent6"/>
              </a:solidFill>
              <a:latin typeface="Montserrat"/>
              <a:ea typeface="Montserrat"/>
              <a:cs typeface="Montserrat"/>
              <a:sym typeface="Montserrat"/>
            </a:endParaRPr>
          </a:p>
        </p:txBody>
      </p:sp>
      <p:sp>
        <p:nvSpPr>
          <p:cNvPr id="703" name="Google Shape;703;p93"/>
          <p:cNvSpPr txBox="1"/>
          <p:nvPr/>
        </p:nvSpPr>
        <p:spPr>
          <a:xfrm>
            <a:off x="4255200" y="3785975"/>
            <a:ext cx="4764000" cy="800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SzPts val="1000"/>
              <a:buFont typeface="Montserrat"/>
              <a:buChar char="●"/>
            </a:pPr>
            <a:r>
              <a:rPr lang="en-US" sz="1000">
                <a:latin typeface="Montserrat"/>
                <a:ea typeface="Montserrat"/>
                <a:cs typeface="Montserrat"/>
                <a:sym typeface="Montserrat"/>
              </a:rPr>
              <a:t>Recommended actions and strategies based on champion / challenger testing outcomes</a:t>
            </a:r>
            <a:endParaRPr sz="1000">
              <a:latin typeface="Montserrat"/>
              <a:ea typeface="Montserrat"/>
              <a:cs typeface="Montserrat"/>
              <a:sym typeface="Montserrat"/>
            </a:endParaRPr>
          </a:p>
          <a:p>
            <a:pPr indent="-292100" lvl="0" marL="457200" rtl="0" algn="l">
              <a:lnSpc>
                <a:spcPct val="150000"/>
              </a:lnSpc>
              <a:spcBef>
                <a:spcPts val="0"/>
              </a:spcBef>
              <a:spcAft>
                <a:spcPts val="0"/>
              </a:spcAft>
              <a:buSzPts val="1000"/>
              <a:buFont typeface="Montserrat"/>
              <a:buChar char="●"/>
            </a:pPr>
            <a:r>
              <a:rPr lang="en-US" sz="1000">
                <a:latin typeface="Montserrat"/>
                <a:ea typeface="Montserrat"/>
                <a:cs typeface="Montserrat"/>
                <a:sym typeface="Montserrat"/>
              </a:rPr>
              <a:t>Advanced analytical techniques for specific recommendations</a:t>
            </a:r>
            <a:endParaRPr sz="10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cxnSp>
        <p:nvCxnSpPr>
          <p:cNvPr id="708" name="Google Shape;708;p94"/>
          <p:cNvCxnSpPr/>
          <p:nvPr/>
        </p:nvCxnSpPr>
        <p:spPr>
          <a:xfrm>
            <a:off x="1636600" y="2158728"/>
            <a:ext cx="0" cy="2013000"/>
          </a:xfrm>
          <a:prstGeom prst="straightConnector1">
            <a:avLst/>
          </a:prstGeom>
          <a:noFill/>
          <a:ln cap="flat" cmpd="sng" w="9525">
            <a:solidFill>
              <a:srgbClr val="000000"/>
            </a:solidFill>
            <a:prstDash val="dot"/>
            <a:round/>
            <a:headEnd len="med" w="med" type="none"/>
            <a:tailEnd len="med" w="med" type="none"/>
          </a:ln>
        </p:spPr>
      </p:cxnSp>
      <p:sp>
        <p:nvSpPr>
          <p:cNvPr id="709" name="Google Shape;709;p9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Exploring</a:t>
            </a:r>
            <a:r>
              <a:rPr lang="en-US">
                <a:solidFill>
                  <a:srgbClr val="000000"/>
                </a:solidFill>
              </a:rPr>
              <a:t> Data Analytics Techniques and Algorithms</a:t>
            </a:r>
            <a:endParaRPr sz="1800">
              <a:solidFill>
                <a:srgbClr val="000000"/>
              </a:solidFill>
            </a:endParaRPr>
          </a:p>
        </p:txBody>
      </p:sp>
      <p:cxnSp>
        <p:nvCxnSpPr>
          <p:cNvPr id="710" name="Google Shape;710;p94"/>
          <p:cNvCxnSpPr>
            <a:stCxn id="711" idx="3"/>
            <a:endCxn id="712" idx="0"/>
          </p:cNvCxnSpPr>
          <p:nvPr/>
        </p:nvCxnSpPr>
        <p:spPr>
          <a:xfrm rot="10800000">
            <a:off x="2144575" y="1720063"/>
            <a:ext cx="4592700" cy="0"/>
          </a:xfrm>
          <a:prstGeom prst="straightConnector1">
            <a:avLst/>
          </a:prstGeom>
          <a:noFill/>
          <a:ln cap="flat" cmpd="sng" w="9525">
            <a:solidFill>
              <a:srgbClr val="000000"/>
            </a:solidFill>
            <a:prstDash val="dot"/>
            <a:round/>
            <a:headEnd len="med" w="med" type="none"/>
            <a:tailEnd len="med" w="med" type="none"/>
          </a:ln>
        </p:spPr>
      </p:cxnSp>
      <p:sp>
        <p:nvSpPr>
          <p:cNvPr id="712" name="Google Shape;712;p94"/>
          <p:cNvSpPr/>
          <p:nvPr/>
        </p:nvSpPr>
        <p:spPr>
          <a:xfrm>
            <a:off x="1128700" y="12939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94"/>
          <p:cNvSpPr/>
          <p:nvPr/>
        </p:nvSpPr>
        <p:spPr>
          <a:xfrm>
            <a:off x="1259800" y="1368313"/>
            <a:ext cx="1015800" cy="852300"/>
          </a:xfrm>
          <a:prstGeom prst="hexagon">
            <a:avLst>
              <a:gd fmla="val 25000" name="adj"/>
              <a:gd fmla="val 115470" name="vf"/>
            </a:avLst>
          </a:prstGeom>
          <a:solidFill>
            <a:schemeClr val="accent3"/>
          </a:solidFill>
          <a:ln cap="flat" cmpd="sng" w="9525">
            <a:solidFill>
              <a:srgbClr val="25A8E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94"/>
          <p:cNvSpPr/>
          <p:nvPr/>
        </p:nvSpPr>
        <p:spPr>
          <a:xfrm>
            <a:off x="3129325" y="12939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94"/>
          <p:cNvSpPr/>
          <p:nvPr/>
        </p:nvSpPr>
        <p:spPr>
          <a:xfrm>
            <a:off x="3260425" y="1368313"/>
            <a:ext cx="1015800" cy="852300"/>
          </a:xfrm>
          <a:prstGeom prst="hexagon">
            <a:avLst>
              <a:gd fmla="val 25000" name="adj"/>
              <a:gd fmla="val 115470" name="vf"/>
            </a:avLst>
          </a:prstGeom>
          <a:solidFill>
            <a:srgbClr val="999999"/>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94"/>
          <p:cNvSpPr/>
          <p:nvPr/>
        </p:nvSpPr>
        <p:spPr>
          <a:xfrm>
            <a:off x="4998850" y="12939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94"/>
          <p:cNvSpPr/>
          <p:nvPr/>
        </p:nvSpPr>
        <p:spPr>
          <a:xfrm>
            <a:off x="5129950" y="1368313"/>
            <a:ext cx="1015800" cy="852300"/>
          </a:xfrm>
          <a:prstGeom prst="hexagon">
            <a:avLst>
              <a:gd fmla="val 25000" name="adj"/>
              <a:gd fmla="val 115470" name="vf"/>
            </a:avLst>
          </a:prstGeom>
          <a:solidFill>
            <a:srgbClr val="999999"/>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94"/>
          <p:cNvSpPr/>
          <p:nvPr/>
        </p:nvSpPr>
        <p:spPr>
          <a:xfrm>
            <a:off x="6737275" y="12939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94"/>
          <p:cNvSpPr/>
          <p:nvPr/>
        </p:nvSpPr>
        <p:spPr>
          <a:xfrm>
            <a:off x="6868375" y="1368313"/>
            <a:ext cx="1015800" cy="852300"/>
          </a:xfrm>
          <a:prstGeom prst="hexagon">
            <a:avLst>
              <a:gd fmla="val 25000" name="adj"/>
              <a:gd fmla="val 115470" name="vf"/>
            </a:avLst>
          </a:prstGeom>
          <a:solidFill>
            <a:srgbClr val="999999"/>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94"/>
          <p:cNvSpPr txBox="1"/>
          <p:nvPr/>
        </p:nvSpPr>
        <p:spPr>
          <a:xfrm>
            <a:off x="1352200" y="1547275"/>
            <a:ext cx="831000" cy="4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rgbClr val="FFFFFF"/>
                </a:solidFill>
                <a:latin typeface="Montserrat"/>
                <a:ea typeface="Montserrat"/>
                <a:cs typeface="Montserrat"/>
                <a:sym typeface="Montserrat"/>
              </a:rPr>
              <a:t>Descriptive Analytics</a:t>
            </a:r>
            <a:endParaRPr b="1" sz="800">
              <a:solidFill>
                <a:srgbClr val="FFFFFF"/>
              </a:solidFill>
              <a:latin typeface="Montserrat"/>
              <a:ea typeface="Montserrat"/>
              <a:cs typeface="Montserrat"/>
              <a:sym typeface="Montserrat"/>
            </a:endParaRPr>
          </a:p>
        </p:txBody>
      </p:sp>
      <p:sp>
        <p:nvSpPr>
          <p:cNvPr id="720" name="Google Shape;720;p94"/>
          <p:cNvSpPr txBox="1"/>
          <p:nvPr/>
        </p:nvSpPr>
        <p:spPr>
          <a:xfrm>
            <a:off x="3352825" y="1547275"/>
            <a:ext cx="831000" cy="4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rgbClr val="666666"/>
                </a:solidFill>
                <a:latin typeface="Montserrat"/>
                <a:ea typeface="Montserrat"/>
                <a:cs typeface="Montserrat"/>
                <a:sym typeface="Montserrat"/>
              </a:rPr>
              <a:t>Diagnostic</a:t>
            </a:r>
            <a:r>
              <a:rPr b="1" lang="en-US" sz="800">
                <a:solidFill>
                  <a:srgbClr val="666666"/>
                </a:solidFill>
                <a:latin typeface="Montserrat"/>
                <a:ea typeface="Montserrat"/>
                <a:cs typeface="Montserrat"/>
                <a:sym typeface="Montserrat"/>
              </a:rPr>
              <a:t> Analytics</a:t>
            </a:r>
            <a:endParaRPr b="1" sz="800">
              <a:solidFill>
                <a:srgbClr val="666666"/>
              </a:solidFill>
              <a:latin typeface="Montserrat"/>
              <a:ea typeface="Montserrat"/>
              <a:cs typeface="Montserrat"/>
              <a:sym typeface="Montserrat"/>
            </a:endParaRPr>
          </a:p>
        </p:txBody>
      </p:sp>
      <p:sp>
        <p:nvSpPr>
          <p:cNvPr id="721" name="Google Shape;721;p94"/>
          <p:cNvSpPr txBox="1"/>
          <p:nvPr/>
        </p:nvSpPr>
        <p:spPr>
          <a:xfrm>
            <a:off x="5222350" y="1547275"/>
            <a:ext cx="831000" cy="4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rgbClr val="666666"/>
                </a:solidFill>
                <a:latin typeface="Montserrat"/>
                <a:ea typeface="Montserrat"/>
                <a:cs typeface="Montserrat"/>
                <a:sym typeface="Montserrat"/>
              </a:rPr>
              <a:t>Predictive</a:t>
            </a:r>
            <a:r>
              <a:rPr b="1" lang="en-US" sz="800">
                <a:solidFill>
                  <a:srgbClr val="666666"/>
                </a:solidFill>
                <a:latin typeface="Montserrat"/>
                <a:ea typeface="Montserrat"/>
                <a:cs typeface="Montserrat"/>
                <a:sym typeface="Montserrat"/>
              </a:rPr>
              <a:t> Analytics</a:t>
            </a:r>
            <a:endParaRPr b="1" sz="800">
              <a:solidFill>
                <a:srgbClr val="666666"/>
              </a:solidFill>
              <a:latin typeface="Montserrat"/>
              <a:ea typeface="Montserrat"/>
              <a:cs typeface="Montserrat"/>
              <a:sym typeface="Montserrat"/>
            </a:endParaRPr>
          </a:p>
        </p:txBody>
      </p:sp>
      <p:sp>
        <p:nvSpPr>
          <p:cNvPr id="722" name="Google Shape;722;p94"/>
          <p:cNvSpPr txBox="1"/>
          <p:nvPr/>
        </p:nvSpPr>
        <p:spPr>
          <a:xfrm>
            <a:off x="6960775" y="1547275"/>
            <a:ext cx="831000" cy="4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rgbClr val="666666"/>
                </a:solidFill>
                <a:latin typeface="Montserrat"/>
                <a:ea typeface="Montserrat"/>
                <a:cs typeface="Montserrat"/>
                <a:sym typeface="Montserrat"/>
              </a:rPr>
              <a:t>Prescriptive Analytics</a:t>
            </a:r>
            <a:endParaRPr b="1" sz="800">
              <a:solidFill>
                <a:srgbClr val="666666"/>
              </a:solidFill>
              <a:latin typeface="Montserrat"/>
              <a:ea typeface="Montserrat"/>
              <a:cs typeface="Montserrat"/>
              <a:sym typeface="Montserrat"/>
            </a:endParaRPr>
          </a:p>
        </p:txBody>
      </p:sp>
      <p:sp>
        <p:nvSpPr>
          <p:cNvPr id="723" name="Google Shape;723;p94"/>
          <p:cNvSpPr/>
          <p:nvPr/>
        </p:nvSpPr>
        <p:spPr>
          <a:xfrm>
            <a:off x="1525000" y="2700690"/>
            <a:ext cx="223200" cy="199800"/>
          </a:xfrm>
          <a:prstGeom prst="hexagon">
            <a:avLst>
              <a:gd fmla="val 25000" name="adj"/>
              <a:gd fmla="val 115470" name="vf"/>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94"/>
          <p:cNvSpPr/>
          <p:nvPr/>
        </p:nvSpPr>
        <p:spPr>
          <a:xfrm>
            <a:off x="1525000" y="3442465"/>
            <a:ext cx="223200" cy="199800"/>
          </a:xfrm>
          <a:prstGeom prst="hexagon">
            <a:avLst>
              <a:gd fmla="val 25000" name="adj"/>
              <a:gd fmla="val 115470" name="vf"/>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94"/>
          <p:cNvSpPr/>
          <p:nvPr/>
        </p:nvSpPr>
        <p:spPr>
          <a:xfrm>
            <a:off x="1535950" y="4184240"/>
            <a:ext cx="223200" cy="199800"/>
          </a:xfrm>
          <a:prstGeom prst="hexagon">
            <a:avLst>
              <a:gd fmla="val 25000" name="adj"/>
              <a:gd fmla="val 115470" name="vf"/>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94"/>
          <p:cNvSpPr txBox="1"/>
          <p:nvPr/>
        </p:nvSpPr>
        <p:spPr>
          <a:xfrm>
            <a:off x="1790900" y="2643550"/>
            <a:ext cx="64545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u="sng">
                <a:solidFill>
                  <a:schemeClr val="accent4"/>
                </a:solidFill>
                <a:latin typeface="Montserrat"/>
                <a:ea typeface="Montserrat"/>
                <a:cs typeface="Montserrat"/>
                <a:sym typeface="Montserrat"/>
              </a:rPr>
              <a:t>Data Visualization:</a:t>
            </a:r>
            <a:r>
              <a:rPr lang="en-US" sz="900">
                <a:latin typeface="Montserrat"/>
                <a:ea typeface="Montserrat"/>
                <a:cs typeface="Montserrat"/>
                <a:sym typeface="Montserrat"/>
              </a:rPr>
              <a:t> It involves using charts, graphs, and other visual representations to display data</a:t>
            </a:r>
            <a:endParaRPr sz="900">
              <a:latin typeface="Montserrat"/>
              <a:ea typeface="Montserrat"/>
              <a:cs typeface="Montserrat"/>
              <a:sym typeface="Montserrat"/>
            </a:endParaRPr>
          </a:p>
        </p:txBody>
      </p:sp>
      <p:sp>
        <p:nvSpPr>
          <p:cNvPr id="727" name="Google Shape;727;p94"/>
          <p:cNvSpPr txBox="1"/>
          <p:nvPr/>
        </p:nvSpPr>
        <p:spPr>
          <a:xfrm>
            <a:off x="1790900" y="3380575"/>
            <a:ext cx="64545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u="sng">
                <a:solidFill>
                  <a:schemeClr val="accent4"/>
                </a:solidFill>
                <a:latin typeface="Montserrat"/>
                <a:ea typeface="Montserrat"/>
                <a:cs typeface="Montserrat"/>
                <a:sym typeface="Montserrat"/>
              </a:rPr>
              <a:t>Statistical</a:t>
            </a:r>
            <a:r>
              <a:rPr b="1" lang="en-US" sz="900" u="sng">
                <a:solidFill>
                  <a:schemeClr val="accent4"/>
                </a:solidFill>
                <a:latin typeface="Montserrat"/>
                <a:ea typeface="Montserrat"/>
                <a:cs typeface="Montserrat"/>
                <a:sym typeface="Montserrat"/>
              </a:rPr>
              <a:t> Analysis</a:t>
            </a:r>
            <a:r>
              <a:rPr b="1" lang="en-US" sz="900" u="sng">
                <a:solidFill>
                  <a:schemeClr val="accent4"/>
                </a:solidFill>
                <a:latin typeface="Montserrat"/>
                <a:ea typeface="Montserrat"/>
                <a:cs typeface="Montserrat"/>
                <a:sym typeface="Montserrat"/>
              </a:rPr>
              <a:t>:</a:t>
            </a:r>
            <a:r>
              <a:rPr lang="en-US" sz="900">
                <a:latin typeface="Montserrat"/>
                <a:ea typeface="Montserrat"/>
                <a:cs typeface="Montserrat"/>
                <a:sym typeface="Montserrat"/>
              </a:rPr>
              <a:t> It involves </a:t>
            </a:r>
            <a:r>
              <a:rPr lang="en-US" sz="900">
                <a:latin typeface="Montserrat"/>
                <a:ea typeface="Montserrat"/>
                <a:cs typeface="Montserrat"/>
                <a:sym typeface="Montserrat"/>
              </a:rPr>
              <a:t>using</a:t>
            </a:r>
            <a:r>
              <a:rPr lang="en-US" sz="900">
                <a:latin typeface="Montserrat"/>
                <a:ea typeface="Montserrat"/>
                <a:cs typeface="Montserrat"/>
                <a:sym typeface="Montserrat"/>
              </a:rPr>
              <a:t> </a:t>
            </a:r>
            <a:r>
              <a:rPr lang="en-US" sz="900">
                <a:latin typeface="Montserrat"/>
                <a:ea typeface="Montserrat"/>
                <a:cs typeface="Montserrat"/>
                <a:sym typeface="Montserrat"/>
              </a:rPr>
              <a:t>statistical methods to analyze data and identify patterns</a:t>
            </a:r>
            <a:endParaRPr sz="900">
              <a:latin typeface="Montserrat"/>
              <a:ea typeface="Montserrat"/>
              <a:cs typeface="Montserrat"/>
              <a:sym typeface="Montserrat"/>
            </a:endParaRPr>
          </a:p>
        </p:txBody>
      </p:sp>
      <p:sp>
        <p:nvSpPr>
          <p:cNvPr id="728" name="Google Shape;728;p94"/>
          <p:cNvSpPr txBox="1"/>
          <p:nvPr/>
        </p:nvSpPr>
        <p:spPr>
          <a:xfrm>
            <a:off x="1790900" y="4117600"/>
            <a:ext cx="64545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u="sng">
                <a:solidFill>
                  <a:schemeClr val="accent4"/>
                </a:solidFill>
                <a:latin typeface="Montserrat"/>
                <a:ea typeface="Montserrat"/>
                <a:cs typeface="Montserrat"/>
                <a:sym typeface="Montserrat"/>
              </a:rPr>
              <a:t>Time Series</a:t>
            </a:r>
            <a:r>
              <a:rPr b="1" lang="en-US" sz="900" u="sng">
                <a:solidFill>
                  <a:schemeClr val="accent4"/>
                </a:solidFill>
                <a:latin typeface="Montserrat"/>
                <a:ea typeface="Montserrat"/>
                <a:cs typeface="Montserrat"/>
                <a:sym typeface="Montserrat"/>
              </a:rPr>
              <a:t> Analysis:</a:t>
            </a:r>
            <a:r>
              <a:rPr lang="en-US" sz="900">
                <a:latin typeface="Montserrat"/>
                <a:ea typeface="Montserrat"/>
                <a:cs typeface="Montserrat"/>
                <a:sym typeface="Montserrat"/>
              </a:rPr>
              <a:t> It involves using statistical methods to identify patterns over time</a:t>
            </a:r>
            <a:endParaRPr sz="9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cxnSp>
        <p:nvCxnSpPr>
          <p:cNvPr id="733" name="Google Shape;733;p95"/>
          <p:cNvCxnSpPr/>
          <p:nvPr/>
        </p:nvCxnSpPr>
        <p:spPr>
          <a:xfrm>
            <a:off x="3631750" y="2146228"/>
            <a:ext cx="0" cy="2013000"/>
          </a:xfrm>
          <a:prstGeom prst="straightConnector1">
            <a:avLst/>
          </a:prstGeom>
          <a:noFill/>
          <a:ln cap="flat" cmpd="sng" w="9525">
            <a:solidFill>
              <a:srgbClr val="000000"/>
            </a:solidFill>
            <a:prstDash val="dot"/>
            <a:round/>
            <a:headEnd len="med" w="med" type="none"/>
            <a:tailEnd len="med" w="med" type="none"/>
          </a:ln>
        </p:spPr>
      </p:cxnSp>
      <p:sp>
        <p:nvSpPr>
          <p:cNvPr id="734" name="Google Shape;734;p95"/>
          <p:cNvSpPr/>
          <p:nvPr/>
        </p:nvSpPr>
        <p:spPr>
          <a:xfrm>
            <a:off x="3520150" y="2688190"/>
            <a:ext cx="223200" cy="199800"/>
          </a:xfrm>
          <a:prstGeom prst="hexagon">
            <a:avLst>
              <a:gd fmla="val 25000" name="adj"/>
              <a:gd fmla="val 115470" name="vf"/>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95"/>
          <p:cNvSpPr/>
          <p:nvPr/>
        </p:nvSpPr>
        <p:spPr>
          <a:xfrm>
            <a:off x="3520150" y="3429965"/>
            <a:ext cx="223200" cy="199800"/>
          </a:xfrm>
          <a:prstGeom prst="hexagon">
            <a:avLst>
              <a:gd fmla="val 25000" name="adj"/>
              <a:gd fmla="val 115470" name="vf"/>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95"/>
          <p:cNvSpPr/>
          <p:nvPr/>
        </p:nvSpPr>
        <p:spPr>
          <a:xfrm>
            <a:off x="3531100" y="4171740"/>
            <a:ext cx="223200" cy="199800"/>
          </a:xfrm>
          <a:prstGeom prst="hexagon">
            <a:avLst>
              <a:gd fmla="val 25000" name="adj"/>
              <a:gd fmla="val 115470" name="vf"/>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9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Exploring Data Analytics Techniques and Algorithms</a:t>
            </a:r>
            <a:endParaRPr sz="1800">
              <a:solidFill>
                <a:srgbClr val="000000"/>
              </a:solidFill>
            </a:endParaRPr>
          </a:p>
        </p:txBody>
      </p:sp>
      <p:cxnSp>
        <p:nvCxnSpPr>
          <p:cNvPr id="738" name="Google Shape;738;p95"/>
          <p:cNvCxnSpPr>
            <a:stCxn id="739" idx="3"/>
            <a:endCxn id="740" idx="0"/>
          </p:cNvCxnSpPr>
          <p:nvPr/>
        </p:nvCxnSpPr>
        <p:spPr>
          <a:xfrm rot="10800000">
            <a:off x="2144575" y="1720063"/>
            <a:ext cx="4592700" cy="0"/>
          </a:xfrm>
          <a:prstGeom prst="straightConnector1">
            <a:avLst/>
          </a:prstGeom>
          <a:noFill/>
          <a:ln cap="flat" cmpd="sng" w="9525">
            <a:solidFill>
              <a:srgbClr val="000000"/>
            </a:solidFill>
            <a:prstDash val="dot"/>
            <a:round/>
            <a:headEnd len="med" w="med" type="none"/>
            <a:tailEnd len="med" w="med" type="none"/>
          </a:ln>
        </p:spPr>
      </p:cxnSp>
      <p:sp>
        <p:nvSpPr>
          <p:cNvPr id="740" name="Google Shape;740;p95"/>
          <p:cNvSpPr/>
          <p:nvPr/>
        </p:nvSpPr>
        <p:spPr>
          <a:xfrm>
            <a:off x="1128700" y="12939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95"/>
          <p:cNvSpPr/>
          <p:nvPr/>
        </p:nvSpPr>
        <p:spPr>
          <a:xfrm>
            <a:off x="1259800" y="1368313"/>
            <a:ext cx="1015800" cy="852300"/>
          </a:xfrm>
          <a:prstGeom prst="hexagon">
            <a:avLst>
              <a:gd fmla="val 25000" name="adj"/>
              <a:gd fmla="val 115470" name="vf"/>
            </a:avLst>
          </a:prstGeom>
          <a:solidFill>
            <a:srgbClr val="999999"/>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42" name="Google Shape;742;p95"/>
          <p:cNvSpPr/>
          <p:nvPr/>
        </p:nvSpPr>
        <p:spPr>
          <a:xfrm>
            <a:off x="3129325" y="12939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95"/>
          <p:cNvSpPr/>
          <p:nvPr/>
        </p:nvSpPr>
        <p:spPr>
          <a:xfrm>
            <a:off x="3260425" y="1368313"/>
            <a:ext cx="1015800" cy="852300"/>
          </a:xfrm>
          <a:prstGeom prst="hexagon">
            <a:avLst>
              <a:gd fmla="val 25000" name="adj"/>
              <a:gd fmla="val 115470" name="vf"/>
            </a:avLst>
          </a:prstGeom>
          <a:solidFill>
            <a:schemeClr val="accent3"/>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95"/>
          <p:cNvSpPr/>
          <p:nvPr/>
        </p:nvSpPr>
        <p:spPr>
          <a:xfrm>
            <a:off x="4998850" y="12939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95"/>
          <p:cNvSpPr/>
          <p:nvPr/>
        </p:nvSpPr>
        <p:spPr>
          <a:xfrm>
            <a:off x="5129950" y="1368313"/>
            <a:ext cx="1015800" cy="852300"/>
          </a:xfrm>
          <a:prstGeom prst="hexagon">
            <a:avLst>
              <a:gd fmla="val 25000" name="adj"/>
              <a:gd fmla="val 115470" name="vf"/>
            </a:avLst>
          </a:prstGeom>
          <a:solidFill>
            <a:srgbClr val="999999"/>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95"/>
          <p:cNvSpPr/>
          <p:nvPr/>
        </p:nvSpPr>
        <p:spPr>
          <a:xfrm>
            <a:off x="6737275" y="12939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95"/>
          <p:cNvSpPr/>
          <p:nvPr/>
        </p:nvSpPr>
        <p:spPr>
          <a:xfrm>
            <a:off x="6868375" y="1368313"/>
            <a:ext cx="1015800" cy="852300"/>
          </a:xfrm>
          <a:prstGeom prst="hexagon">
            <a:avLst>
              <a:gd fmla="val 25000" name="adj"/>
              <a:gd fmla="val 115470" name="vf"/>
            </a:avLst>
          </a:prstGeom>
          <a:solidFill>
            <a:srgbClr val="999999"/>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95"/>
          <p:cNvSpPr txBox="1"/>
          <p:nvPr/>
        </p:nvSpPr>
        <p:spPr>
          <a:xfrm>
            <a:off x="1352200" y="1547275"/>
            <a:ext cx="831000" cy="49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800">
                <a:solidFill>
                  <a:srgbClr val="666666"/>
                </a:solidFill>
                <a:latin typeface="Montserrat"/>
                <a:ea typeface="Montserrat"/>
                <a:cs typeface="Montserrat"/>
                <a:sym typeface="Montserrat"/>
              </a:rPr>
              <a:t>Descriptive Analytics</a:t>
            </a:r>
            <a:endParaRPr b="1" sz="800">
              <a:solidFill>
                <a:srgbClr val="666666"/>
              </a:solidFill>
              <a:latin typeface="Montserrat"/>
              <a:ea typeface="Montserrat"/>
              <a:cs typeface="Montserrat"/>
              <a:sym typeface="Montserrat"/>
            </a:endParaRPr>
          </a:p>
        </p:txBody>
      </p:sp>
      <p:sp>
        <p:nvSpPr>
          <p:cNvPr id="748" name="Google Shape;748;p95"/>
          <p:cNvSpPr txBox="1"/>
          <p:nvPr/>
        </p:nvSpPr>
        <p:spPr>
          <a:xfrm>
            <a:off x="3352825" y="1547275"/>
            <a:ext cx="831000" cy="4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rgbClr val="FFFFFF"/>
                </a:solidFill>
                <a:latin typeface="Montserrat"/>
                <a:ea typeface="Montserrat"/>
                <a:cs typeface="Montserrat"/>
                <a:sym typeface="Montserrat"/>
              </a:rPr>
              <a:t>Diagnostic Analytics</a:t>
            </a:r>
            <a:endParaRPr b="1" sz="800">
              <a:solidFill>
                <a:srgbClr val="FFFFFF"/>
              </a:solidFill>
              <a:latin typeface="Montserrat"/>
              <a:ea typeface="Montserrat"/>
              <a:cs typeface="Montserrat"/>
              <a:sym typeface="Montserrat"/>
            </a:endParaRPr>
          </a:p>
        </p:txBody>
      </p:sp>
      <p:sp>
        <p:nvSpPr>
          <p:cNvPr id="749" name="Google Shape;749;p95"/>
          <p:cNvSpPr txBox="1"/>
          <p:nvPr/>
        </p:nvSpPr>
        <p:spPr>
          <a:xfrm>
            <a:off x="5222350" y="1547275"/>
            <a:ext cx="831000" cy="4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rgbClr val="666666"/>
                </a:solidFill>
                <a:latin typeface="Montserrat"/>
                <a:ea typeface="Montserrat"/>
                <a:cs typeface="Montserrat"/>
                <a:sym typeface="Montserrat"/>
              </a:rPr>
              <a:t>Predictive Analytics</a:t>
            </a:r>
            <a:endParaRPr b="1" sz="800">
              <a:solidFill>
                <a:srgbClr val="666666"/>
              </a:solidFill>
              <a:latin typeface="Montserrat"/>
              <a:ea typeface="Montserrat"/>
              <a:cs typeface="Montserrat"/>
              <a:sym typeface="Montserrat"/>
            </a:endParaRPr>
          </a:p>
        </p:txBody>
      </p:sp>
      <p:sp>
        <p:nvSpPr>
          <p:cNvPr id="750" name="Google Shape;750;p95"/>
          <p:cNvSpPr txBox="1"/>
          <p:nvPr/>
        </p:nvSpPr>
        <p:spPr>
          <a:xfrm>
            <a:off x="6960775" y="1547275"/>
            <a:ext cx="831000" cy="4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rgbClr val="666666"/>
                </a:solidFill>
                <a:latin typeface="Montserrat"/>
                <a:ea typeface="Montserrat"/>
                <a:cs typeface="Montserrat"/>
                <a:sym typeface="Montserrat"/>
              </a:rPr>
              <a:t>Prescriptive Analytics</a:t>
            </a:r>
            <a:endParaRPr b="1" sz="800">
              <a:solidFill>
                <a:srgbClr val="666666"/>
              </a:solidFill>
              <a:latin typeface="Montserrat"/>
              <a:ea typeface="Montserrat"/>
              <a:cs typeface="Montserrat"/>
              <a:sym typeface="Montserrat"/>
            </a:endParaRPr>
          </a:p>
        </p:txBody>
      </p:sp>
      <p:sp>
        <p:nvSpPr>
          <p:cNvPr id="751" name="Google Shape;751;p95"/>
          <p:cNvSpPr txBox="1"/>
          <p:nvPr/>
        </p:nvSpPr>
        <p:spPr>
          <a:xfrm>
            <a:off x="3754300" y="2631050"/>
            <a:ext cx="5307600" cy="31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900" u="sng">
                <a:solidFill>
                  <a:schemeClr val="accent4"/>
                </a:solidFill>
                <a:latin typeface="Montserrat"/>
                <a:ea typeface="Montserrat"/>
                <a:cs typeface="Montserrat"/>
                <a:sym typeface="Montserrat"/>
              </a:rPr>
              <a:t>Correlation</a:t>
            </a:r>
            <a:r>
              <a:rPr b="1" lang="en-US" sz="900" u="sng">
                <a:solidFill>
                  <a:schemeClr val="accent4"/>
                </a:solidFill>
                <a:latin typeface="Montserrat"/>
                <a:ea typeface="Montserrat"/>
                <a:cs typeface="Montserrat"/>
                <a:sym typeface="Montserrat"/>
              </a:rPr>
              <a:t> Analysis</a:t>
            </a:r>
            <a:r>
              <a:rPr b="1" lang="en-US" sz="900" u="sng">
                <a:solidFill>
                  <a:schemeClr val="accent4"/>
                </a:solidFill>
                <a:latin typeface="Montserrat"/>
                <a:ea typeface="Montserrat"/>
                <a:cs typeface="Montserrat"/>
                <a:sym typeface="Montserrat"/>
              </a:rPr>
              <a:t>:</a:t>
            </a:r>
            <a:r>
              <a:rPr lang="en-US" sz="900">
                <a:latin typeface="Montserrat"/>
                <a:ea typeface="Montserrat"/>
                <a:cs typeface="Montserrat"/>
                <a:sym typeface="Montserrat"/>
              </a:rPr>
              <a:t> It involves</a:t>
            </a:r>
            <a:r>
              <a:rPr lang="en-US" sz="900">
                <a:latin typeface="Montserrat"/>
                <a:ea typeface="Montserrat"/>
                <a:cs typeface="Montserrat"/>
                <a:sym typeface="Montserrat"/>
              </a:rPr>
              <a:t> identifying the relationships between different variables</a:t>
            </a:r>
            <a:endParaRPr sz="900">
              <a:latin typeface="Montserrat"/>
              <a:ea typeface="Montserrat"/>
              <a:cs typeface="Montserrat"/>
              <a:sym typeface="Montserrat"/>
            </a:endParaRPr>
          </a:p>
        </p:txBody>
      </p:sp>
      <p:sp>
        <p:nvSpPr>
          <p:cNvPr id="752" name="Google Shape;752;p95"/>
          <p:cNvSpPr txBox="1"/>
          <p:nvPr/>
        </p:nvSpPr>
        <p:spPr>
          <a:xfrm>
            <a:off x="3754300" y="3355575"/>
            <a:ext cx="5307600" cy="31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900" u="sng">
                <a:solidFill>
                  <a:schemeClr val="accent4"/>
                </a:solidFill>
                <a:latin typeface="Montserrat"/>
                <a:ea typeface="Montserrat"/>
                <a:cs typeface="Montserrat"/>
                <a:sym typeface="Montserrat"/>
              </a:rPr>
              <a:t>Regression</a:t>
            </a:r>
            <a:r>
              <a:rPr b="1" lang="en-US" sz="900" u="sng">
                <a:solidFill>
                  <a:schemeClr val="accent4"/>
                </a:solidFill>
                <a:latin typeface="Montserrat"/>
                <a:ea typeface="Montserrat"/>
                <a:cs typeface="Montserrat"/>
                <a:sym typeface="Montserrat"/>
              </a:rPr>
              <a:t> Analysis:</a:t>
            </a:r>
            <a:r>
              <a:rPr lang="en-US" sz="900">
                <a:latin typeface="Montserrat"/>
                <a:ea typeface="Montserrat"/>
                <a:cs typeface="Montserrat"/>
                <a:sym typeface="Montserrat"/>
              </a:rPr>
              <a:t> It involves</a:t>
            </a:r>
            <a:r>
              <a:rPr lang="en-US" sz="900">
                <a:latin typeface="Montserrat"/>
                <a:ea typeface="Montserrat"/>
                <a:cs typeface="Montserrat"/>
                <a:sym typeface="Montserrat"/>
              </a:rPr>
              <a:t> using statistical methods to predict the value of one variable based on the value of another variable</a:t>
            </a:r>
            <a:endParaRPr sz="900">
              <a:latin typeface="Montserrat"/>
              <a:ea typeface="Montserrat"/>
              <a:cs typeface="Montserrat"/>
              <a:sym typeface="Montserrat"/>
            </a:endParaRPr>
          </a:p>
        </p:txBody>
      </p:sp>
      <p:sp>
        <p:nvSpPr>
          <p:cNvPr id="753" name="Google Shape;753;p95"/>
          <p:cNvSpPr txBox="1"/>
          <p:nvPr/>
        </p:nvSpPr>
        <p:spPr>
          <a:xfrm>
            <a:off x="3754300" y="4114600"/>
            <a:ext cx="5389800" cy="31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900" u="sng">
                <a:solidFill>
                  <a:schemeClr val="accent4"/>
                </a:solidFill>
                <a:latin typeface="Montserrat"/>
                <a:ea typeface="Montserrat"/>
                <a:cs typeface="Montserrat"/>
                <a:sym typeface="Montserrat"/>
              </a:rPr>
              <a:t>Anomaly Detection</a:t>
            </a:r>
            <a:r>
              <a:rPr b="1" lang="en-US" sz="900" u="sng">
                <a:solidFill>
                  <a:schemeClr val="accent4"/>
                </a:solidFill>
                <a:latin typeface="Montserrat"/>
                <a:ea typeface="Montserrat"/>
                <a:cs typeface="Montserrat"/>
                <a:sym typeface="Montserrat"/>
              </a:rPr>
              <a:t>:</a:t>
            </a:r>
            <a:r>
              <a:rPr lang="en-US" sz="900">
                <a:latin typeface="Montserrat"/>
                <a:ea typeface="Montserrat"/>
                <a:cs typeface="Montserrat"/>
                <a:sym typeface="Montserrat"/>
              </a:rPr>
              <a:t> It involves </a:t>
            </a:r>
            <a:r>
              <a:rPr lang="en-US" sz="900">
                <a:latin typeface="Montserrat"/>
                <a:ea typeface="Montserrat"/>
                <a:cs typeface="Montserrat"/>
                <a:sym typeface="Montserrat"/>
              </a:rPr>
              <a:t>identifying key data points that are unusual or unexpected</a:t>
            </a:r>
            <a:endParaRPr sz="9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6"/>
          <p:cNvSpPr txBox="1"/>
          <p:nvPr/>
        </p:nvSpPr>
        <p:spPr>
          <a:xfrm>
            <a:off x="82075" y="4080100"/>
            <a:ext cx="5307600" cy="314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900" u="sng">
                <a:solidFill>
                  <a:schemeClr val="accent4"/>
                </a:solidFill>
                <a:latin typeface="Montserrat"/>
                <a:ea typeface="Montserrat"/>
                <a:cs typeface="Montserrat"/>
                <a:sym typeface="Montserrat"/>
              </a:rPr>
              <a:t>Natural Language Processing</a:t>
            </a:r>
            <a:r>
              <a:rPr b="1" lang="en-US" sz="900" u="sng">
                <a:solidFill>
                  <a:schemeClr val="accent4"/>
                </a:solidFill>
                <a:latin typeface="Montserrat"/>
                <a:ea typeface="Montserrat"/>
                <a:cs typeface="Montserrat"/>
                <a:sym typeface="Montserrat"/>
              </a:rPr>
              <a:t>:</a:t>
            </a:r>
            <a:r>
              <a:rPr lang="en-US" sz="900">
                <a:latin typeface="Montserrat"/>
                <a:ea typeface="Montserrat"/>
                <a:cs typeface="Montserrat"/>
                <a:sym typeface="Montserrat"/>
              </a:rPr>
              <a:t> It is a type of machine learning i</a:t>
            </a:r>
            <a:r>
              <a:rPr lang="en-US" sz="900">
                <a:latin typeface="Montserrat"/>
                <a:ea typeface="Montserrat"/>
                <a:cs typeface="Montserrat"/>
                <a:sym typeface="Montserrat"/>
              </a:rPr>
              <a:t>dentifies parts of speech, entities, sentiment, and other aspects of text</a:t>
            </a:r>
            <a:endParaRPr sz="900">
              <a:latin typeface="Montserrat"/>
              <a:ea typeface="Montserrat"/>
              <a:cs typeface="Montserrat"/>
              <a:sym typeface="Montserrat"/>
            </a:endParaRPr>
          </a:p>
        </p:txBody>
      </p:sp>
      <p:cxnSp>
        <p:nvCxnSpPr>
          <p:cNvPr id="759" name="Google Shape;759;p96"/>
          <p:cNvCxnSpPr>
            <a:stCxn id="760" idx="0"/>
            <a:endCxn id="761" idx="3"/>
          </p:cNvCxnSpPr>
          <p:nvPr/>
        </p:nvCxnSpPr>
        <p:spPr>
          <a:xfrm>
            <a:off x="5612875" y="2788090"/>
            <a:ext cx="2769300" cy="0"/>
          </a:xfrm>
          <a:prstGeom prst="straightConnector1">
            <a:avLst/>
          </a:prstGeom>
          <a:noFill/>
          <a:ln cap="flat" cmpd="sng" w="9525">
            <a:solidFill>
              <a:schemeClr val="accent3"/>
            </a:solidFill>
            <a:prstDash val="dot"/>
            <a:round/>
            <a:headEnd len="med" w="med" type="none"/>
            <a:tailEnd len="med" w="med" type="none"/>
          </a:ln>
        </p:spPr>
      </p:cxnSp>
      <p:cxnSp>
        <p:nvCxnSpPr>
          <p:cNvPr id="762" name="Google Shape;762;p96"/>
          <p:cNvCxnSpPr/>
          <p:nvPr/>
        </p:nvCxnSpPr>
        <p:spPr>
          <a:xfrm>
            <a:off x="5501275" y="2146228"/>
            <a:ext cx="0" cy="2013000"/>
          </a:xfrm>
          <a:prstGeom prst="straightConnector1">
            <a:avLst/>
          </a:prstGeom>
          <a:noFill/>
          <a:ln cap="flat" cmpd="sng" w="9525">
            <a:solidFill>
              <a:srgbClr val="000000"/>
            </a:solidFill>
            <a:prstDash val="dot"/>
            <a:round/>
            <a:headEnd len="med" w="med" type="none"/>
            <a:tailEnd len="med" w="med" type="none"/>
          </a:ln>
        </p:spPr>
      </p:cxnSp>
      <p:sp>
        <p:nvSpPr>
          <p:cNvPr id="760" name="Google Shape;760;p96"/>
          <p:cNvSpPr/>
          <p:nvPr/>
        </p:nvSpPr>
        <p:spPr>
          <a:xfrm>
            <a:off x="5389675" y="2688190"/>
            <a:ext cx="223200" cy="199800"/>
          </a:xfrm>
          <a:prstGeom prst="hexagon">
            <a:avLst>
              <a:gd fmla="val 25000" name="adj"/>
              <a:gd fmla="val 115470" name="vf"/>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96"/>
          <p:cNvSpPr/>
          <p:nvPr/>
        </p:nvSpPr>
        <p:spPr>
          <a:xfrm>
            <a:off x="5389675" y="3429965"/>
            <a:ext cx="223200" cy="199800"/>
          </a:xfrm>
          <a:prstGeom prst="hexagon">
            <a:avLst>
              <a:gd fmla="val 25000" name="adj"/>
              <a:gd fmla="val 115470" name="vf"/>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96"/>
          <p:cNvSpPr/>
          <p:nvPr/>
        </p:nvSpPr>
        <p:spPr>
          <a:xfrm>
            <a:off x="5400625" y="4171740"/>
            <a:ext cx="223200" cy="199800"/>
          </a:xfrm>
          <a:prstGeom prst="hexagon">
            <a:avLst>
              <a:gd fmla="val 25000" name="adj"/>
              <a:gd fmla="val 115470" name="vf"/>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9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Exploring Data Analytics Techniques and Algorithms</a:t>
            </a:r>
            <a:endParaRPr sz="1800">
              <a:solidFill>
                <a:srgbClr val="000000"/>
              </a:solidFill>
            </a:endParaRPr>
          </a:p>
        </p:txBody>
      </p:sp>
      <p:cxnSp>
        <p:nvCxnSpPr>
          <p:cNvPr id="766" name="Google Shape;766;p96"/>
          <p:cNvCxnSpPr>
            <a:stCxn id="767" idx="3"/>
            <a:endCxn id="768" idx="0"/>
          </p:cNvCxnSpPr>
          <p:nvPr/>
        </p:nvCxnSpPr>
        <p:spPr>
          <a:xfrm rot="10800000">
            <a:off x="2144575" y="1720063"/>
            <a:ext cx="4592700" cy="0"/>
          </a:xfrm>
          <a:prstGeom prst="straightConnector1">
            <a:avLst/>
          </a:prstGeom>
          <a:noFill/>
          <a:ln cap="flat" cmpd="sng" w="9525">
            <a:solidFill>
              <a:srgbClr val="000000"/>
            </a:solidFill>
            <a:prstDash val="dot"/>
            <a:round/>
            <a:headEnd len="med" w="med" type="none"/>
            <a:tailEnd len="med" w="med" type="none"/>
          </a:ln>
        </p:spPr>
      </p:cxnSp>
      <p:sp>
        <p:nvSpPr>
          <p:cNvPr id="768" name="Google Shape;768;p96"/>
          <p:cNvSpPr/>
          <p:nvPr/>
        </p:nvSpPr>
        <p:spPr>
          <a:xfrm>
            <a:off x="1128700" y="12939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96"/>
          <p:cNvSpPr/>
          <p:nvPr/>
        </p:nvSpPr>
        <p:spPr>
          <a:xfrm>
            <a:off x="1259800" y="1368313"/>
            <a:ext cx="1015800" cy="852300"/>
          </a:xfrm>
          <a:prstGeom prst="hexagon">
            <a:avLst>
              <a:gd fmla="val 25000" name="adj"/>
              <a:gd fmla="val 115470" name="vf"/>
            </a:avLst>
          </a:prstGeom>
          <a:solidFill>
            <a:srgbClr val="999999"/>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0" name="Google Shape;770;p96"/>
          <p:cNvSpPr/>
          <p:nvPr/>
        </p:nvSpPr>
        <p:spPr>
          <a:xfrm>
            <a:off x="3129325" y="12939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96"/>
          <p:cNvSpPr/>
          <p:nvPr/>
        </p:nvSpPr>
        <p:spPr>
          <a:xfrm>
            <a:off x="3260425" y="1368313"/>
            <a:ext cx="1015800" cy="852300"/>
          </a:xfrm>
          <a:prstGeom prst="hexagon">
            <a:avLst>
              <a:gd fmla="val 25000" name="adj"/>
              <a:gd fmla="val 115470" name="vf"/>
            </a:avLst>
          </a:prstGeom>
          <a:solidFill>
            <a:srgbClr val="999999"/>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96"/>
          <p:cNvSpPr/>
          <p:nvPr/>
        </p:nvSpPr>
        <p:spPr>
          <a:xfrm>
            <a:off x="4998850" y="12939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96"/>
          <p:cNvSpPr/>
          <p:nvPr/>
        </p:nvSpPr>
        <p:spPr>
          <a:xfrm>
            <a:off x="5129950" y="1368313"/>
            <a:ext cx="1015800" cy="852300"/>
          </a:xfrm>
          <a:prstGeom prst="hexagon">
            <a:avLst>
              <a:gd fmla="val 25000" name="adj"/>
              <a:gd fmla="val 115470" name="vf"/>
            </a:avLst>
          </a:prstGeom>
          <a:solidFill>
            <a:schemeClr val="accent3"/>
          </a:solidFill>
          <a:ln cap="flat" cmpd="sng" w="9525">
            <a:solidFill>
              <a:srgbClr val="25A8E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67" name="Google Shape;767;p96"/>
          <p:cNvSpPr/>
          <p:nvPr/>
        </p:nvSpPr>
        <p:spPr>
          <a:xfrm>
            <a:off x="6737275" y="12939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96"/>
          <p:cNvSpPr/>
          <p:nvPr/>
        </p:nvSpPr>
        <p:spPr>
          <a:xfrm>
            <a:off x="6868375" y="1368313"/>
            <a:ext cx="1015800" cy="852300"/>
          </a:xfrm>
          <a:prstGeom prst="hexagon">
            <a:avLst>
              <a:gd fmla="val 25000" name="adj"/>
              <a:gd fmla="val 115470" name="vf"/>
            </a:avLst>
          </a:prstGeom>
          <a:solidFill>
            <a:srgbClr val="999999"/>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96"/>
          <p:cNvSpPr txBox="1"/>
          <p:nvPr/>
        </p:nvSpPr>
        <p:spPr>
          <a:xfrm>
            <a:off x="1352200" y="1547275"/>
            <a:ext cx="831000" cy="49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800">
                <a:solidFill>
                  <a:srgbClr val="666666"/>
                </a:solidFill>
                <a:latin typeface="Montserrat"/>
                <a:ea typeface="Montserrat"/>
                <a:cs typeface="Montserrat"/>
                <a:sym typeface="Montserrat"/>
              </a:rPr>
              <a:t>Descriptive Analytics</a:t>
            </a:r>
            <a:endParaRPr b="1" sz="800">
              <a:solidFill>
                <a:srgbClr val="666666"/>
              </a:solidFill>
              <a:latin typeface="Montserrat"/>
              <a:ea typeface="Montserrat"/>
              <a:cs typeface="Montserrat"/>
              <a:sym typeface="Montserrat"/>
            </a:endParaRPr>
          </a:p>
        </p:txBody>
      </p:sp>
      <p:sp>
        <p:nvSpPr>
          <p:cNvPr id="776" name="Google Shape;776;p96"/>
          <p:cNvSpPr txBox="1"/>
          <p:nvPr/>
        </p:nvSpPr>
        <p:spPr>
          <a:xfrm>
            <a:off x="3352825" y="1547275"/>
            <a:ext cx="831000" cy="4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rgbClr val="666666"/>
                </a:solidFill>
                <a:latin typeface="Montserrat"/>
                <a:ea typeface="Montserrat"/>
                <a:cs typeface="Montserrat"/>
                <a:sym typeface="Montserrat"/>
              </a:rPr>
              <a:t>Diagnostic Analytics</a:t>
            </a:r>
            <a:endParaRPr b="1" sz="800">
              <a:solidFill>
                <a:srgbClr val="666666"/>
              </a:solidFill>
              <a:latin typeface="Montserrat"/>
              <a:ea typeface="Montserrat"/>
              <a:cs typeface="Montserrat"/>
              <a:sym typeface="Montserrat"/>
            </a:endParaRPr>
          </a:p>
        </p:txBody>
      </p:sp>
      <p:sp>
        <p:nvSpPr>
          <p:cNvPr id="777" name="Google Shape;777;p96"/>
          <p:cNvSpPr txBox="1"/>
          <p:nvPr/>
        </p:nvSpPr>
        <p:spPr>
          <a:xfrm>
            <a:off x="5222350" y="1547275"/>
            <a:ext cx="831000" cy="4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rgbClr val="FFFFFF"/>
                </a:solidFill>
                <a:latin typeface="Montserrat"/>
                <a:ea typeface="Montserrat"/>
                <a:cs typeface="Montserrat"/>
                <a:sym typeface="Montserrat"/>
              </a:rPr>
              <a:t>Predictive Analytics</a:t>
            </a:r>
            <a:endParaRPr b="1" sz="800">
              <a:solidFill>
                <a:srgbClr val="FFFFFF"/>
              </a:solidFill>
              <a:latin typeface="Montserrat"/>
              <a:ea typeface="Montserrat"/>
              <a:cs typeface="Montserrat"/>
              <a:sym typeface="Montserrat"/>
            </a:endParaRPr>
          </a:p>
        </p:txBody>
      </p:sp>
      <p:sp>
        <p:nvSpPr>
          <p:cNvPr id="778" name="Google Shape;778;p96"/>
          <p:cNvSpPr txBox="1"/>
          <p:nvPr/>
        </p:nvSpPr>
        <p:spPr>
          <a:xfrm>
            <a:off x="6960775" y="1547275"/>
            <a:ext cx="831000" cy="4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rgbClr val="666666"/>
                </a:solidFill>
                <a:latin typeface="Montserrat"/>
                <a:ea typeface="Montserrat"/>
                <a:cs typeface="Montserrat"/>
                <a:sym typeface="Montserrat"/>
              </a:rPr>
              <a:t>Prescriptive Analytics</a:t>
            </a:r>
            <a:endParaRPr b="1" sz="800">
              <a:solidFill>
                <a:srgbClr val="666666"/>
              </a:solidFill>
              <a:latin typeface="Montserrat"/>
              <a:ea typeface="Montserrat"/>
              <a:cs typeface="Montserrat"/>
              <a:sym typeface="Montserrat"/>
            </a:endParaRPr>
          </a:p>
        </p:txBody>
      </p:sp>
      <p:sp>
        <p:nvSpPr>
          <p:cNvPr id="779" name="Google Shape;779;p96"/>
          <p:cNvSpPr txBox="1"/>
          <p:nvPr/>
        </p:nvSpPr>
        <p:spPr>
          <a:xfrm>
            <a:off x="82075" y="2631050"/>
            <a:ext cx="5307600" cy="314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900" u="sng">
                <a:solidFill>
                  <a:schemeClr val="accent4"/>
                </a:solidFill>
                <a:latin typeface="Montserrat"/>
                <a:ea typeface="Montserrat"/>
                <a:cs typeface="Montserrat"/>
                <a:sym typeface="Montserrat"/>
              </a:rPr>
              <a:t>Machine Learning:</a:t>
            </a:r>
            <a:r>
              <a:rPr lang="en-US" sz="900">
                <a:latin typeface="Montserrat"/>
                <a:ea typeface="Montserrat"/>
                <a:cs typeface="Montserrat"/>
                <a:sym typeface="Montserrat"/>
              </a:rPr>
              <a:t> It involves using algorithms to learn from data and make predictions</a:t>
            </a:r>
            <a:endParaRPr sz="900">
              <a:latin typeface="Montserrat"/>
              <a:ea typeface="Montserrat"/>
              <a:cs typeface="Montserrat"/>
              <a:sym typeface="Montserrat"/>
            </a:endParaRPr>
          </a:p>
        </p:txBody>
      </p:sp>
      <p:sp>
        <p:nvSpPr>
          <p:cNvPr id="780" name="Google Shape;780;p96"/>
          <p:cNvSpPr txBox="1"/>
          <p:nvPr/>
        </p:nvSpPr>
        <p:spPr>
          <a:xfrm>
            <a:off x="82075" y="3355575"/>
            <a:ext cx="5307600" cy="314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900" u="sng">
                <a:solidFill>
                  <a:schemeClr val="accent4"/>
                </a:solidFill>
                <a:latin typeface="Montserrat"/>
                <a:ea typeface="Montserrat"/>
                <a:cs typeface="Montserrat"/>
                <a:sym typeface="Montserrat"/>
              </a:rPr>
              <a:t>Deep</a:t>
            </a:r>
            <a:r>
              <a:rPr b="1" lang="en-US" sz="900" u="sng">
                <a:solidFill>
                  <a:schemeClr val="accent4"/>
                </a:solidFill>
                <a:latin typeface="Montserrat"/>
                <a:ea typeface="Montserrat"/>
                <a:cs typeface="Montserrat"/>
                <a:sym typeface="Montserrat"/>
              </a:rPr>
              <a:t> Learning:</a:t>
            </a:r>
            <a:r>
              <a:rPr lang="en-US" sz="900">
                <a:latin typeface="Montserrat"/>
                <a:ea typeface="Montserrat"/>
                <a:cs typeface="Montserrat"/>
                <a:sym typeface="Montserrat"/>
              </a:rPr>
              <a:t> It is a</a:t>
            </a:r>
            <a:r>
              <a:rPr lang="en-US" sz="900">
                <a:latin typeface="Montserrat"/>
                <a:ea typeface="Montserrat"/>
                <a:cs typeface="Montserrat"/>
                <a:sym typeface="Montserrat"/>
              </a:rPr>
              <a:t> type of machine learning that uses artificial neural networks to make predictions</a:t>
            </a:r>
            <a:endParaRPr sz="900">
              <a:latin typeface="Montserrat"/>
              <a:ea typeface="Montserrat"/>
              <a:cs typeface="Montserrat"/>
              <a:sym typeface="Montserrat"/>
            </a:endParaRPr>
          </a:p>
        </p:txBody>
      </p:sp>
      <p:sp>
        <p:nvSpPr>
          <p:cNvPr id="781" name="Google Shape;781;p96"/>
          <p:cNvSpPr/>
          <p:nvPr/>
        </p:nvSpPr>
        <p:spPr>
          <a:xfrm>
            <a:off x="6243000" y="2711900"/>
            <a:ext cx="175500" cy="152400"/>
          </a:xfrm>
          <a:prstGeom prst="hexagon">
            <a:avLst>
              <a:gd fmla="val 25000" name="adj"/>
              <a:gd fmla="val 115470" name="vf"/>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96"/>
          <p:cNvSpPr/>
          <p:nvPr/>
        </p:nvSpPr>
        <p:spPr>
          <a:xfrm>
            <a:off x="7312625" y="2711900"/>
            <a:ext cx="175500" cy="152400"/>
          </a:xfrm>
          <a:prstGeom prst="hexagon">
            <a:avLst>
              <a:gd fmla="val 25000" name="adj"/>
              <a:gd fmla="val 115470" name="vf"/>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96"/>
          <p:cNvSpPr/>
          <p:nvPr/>
        </p:nvSpPr>
        <p:spPr>
          <a:xfrm>
            <a:off x="8382250" y="2711900"/>
            <a:ext cx="175500" cy="152400"/>
          </a:xfrm>
          <a:prstGeom prst="hexagon">
            <a:avLst>
              <a:gd fmla="val 25000" name="adj"/>
              <a:gd fmla="val 115470" name="vf"/>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96"/>
          <p:cNvSpPr txBox="1"/>
          <p:nvPr/>
        </p:nvSpPr>
        <p:spPr>
          <a:xfrm>
            <a:off x="5822850" y="2945150"/>
            <a:ext cx="1015800" cy="616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US" sz="800" u="sng">
                <a:solidFill>
                  <a:schemeClr val="accent1"/>
                </a:solidFill>
                <a:latin typeface="Montserrat"/>
                <a:ea typeface="Montserrat"/>
                <a:cs typeface="Montserrat"/>
                <a:sym typeface="Montserrat"/>
              </a:rPr>
              <a:t>Supervised</a:t>
            </a:r>
            <a:endParaRPr sz="800">
              <a:solidFill>
                <a:schemeClr val="accent1"/>
              </a:solidFill>
              <a:latin typeface="Montserrat"/>
              <a:ea typeface="Montserrat"/>
              <a:cs typeface="Montserrat"/>
              <a:sym typeface="Montserrat"/>
            </a:endParaRPr>
          </a:p>
          <a:p>
            <a:pPr indent="0" lvl="0" marL="0" rtl="0" algn="ctr">
              <a:lnSpc>
                <a:spcPct val="150000"/>
              </a:lnSpc>
              <a:spcBef>
                <a:spcPts val="0"/>
              </a:spcBef>
              <a:spcAft>
                <a:spcPts val="0"/>
              </a:spcAft>
              <a:buNone/>
            </a:pPr>
            <a:r>
              <a:rPr i="1" lang="en-US" sz="800">
                <a:solidFill>
                  <a:schemeClr val="accent1"/>
                </a:solidFill>
                <a:latin typeface="Montserrat"/>
                <a:ea typeface="Montserrat"/>
                <a:cs typeface="Montserrat"/>
                <a:sym typeface="Montserrat"/>
              </a:rPr>
              <a:t>Regression</a:t>
            </a:r>
            <a:endParaRPr i="1" sz="800">
              <a:solidFill>
                <a:schemeClr val="accent1"/>
              </a:solidFill>
              <a:latin typeface="Montserrat"/>
              <a:ea typeface="Montserrat"/>
              <a:cs typeface="Montserrat"/>
              <a:sym typeface="Montserrat"/>
            </a:endParaRPr>
          </a:p>
          <a:p>
            <a:pPr indent="0" lvl="0" marL="0" rtl="0" algn="ctr">
              <a:lnSpc>
                <a:spcPct val="150000"/>
              </a:lnSpc>
              <a:spcBef>
                <a:spcPts val="0"/>
              </a:spcBef>
              <a:spcAft>
                <a:spcPts val="0"/>
              </a:spcAft>
              <a:buNone/>
            </a:pPr>
            <a:r>
              <a:rPr i="1" lang="en-US" sz="800">
                <a:solidFill>
                  <a:schemeClr val="accent1"/>
                </a:solidFill>
                <a:latin typeface="Montserrat"/>
                <a:ea typeface="Montserrat"/>
                <a:cs typeface="Montserrat"/>
                <a:sym typeface="Montserrat"/>
              </a:rPr>
              <a:t>Classification</a:t>
            </a:r>
            <a:endParaRPr i="1" sz="800">
              <a:solidFill>
                <a:schemeClr val="accent1"/>
              </a:solidFill>
              <a:latin typeface="Montserrat"/>
              <a:ea typeface="Montserrat"/>
              <a:cs typeface="Montserrat"/>
              <a:sym typeface="Montserrat"/>
            </a:endParaRPr>
          </a:p>
        </p:txBody>
      </p:sp>
      <p:sp>
        <p:nvSpPr>
          <p:cNvPr id="784" name="Google Shape;784;p96"/>
          <p:cNvSpPr txBox="1"/>
          <p:nvPr/>
        </p:nvSpPr>
        <p:spPr>
          <a:xfrm>
            <a:off x="6700025" y="2945150"/>
            <a:ext cx="1400700" cy="616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US" sz="800" u="sng">
                <a:solidFill>
                  <a:schemeClr val="accent1"/>
                </a:solidFill>
                <a:latin typeface="Montserrat"/>
                <a:ea typeface="Montserrat"/>
                <a:cs typeface="Montserrat"/>
                <a:sym typeface="Montserrat"/>
              </a:rPr>
              <a:t>Uns</a:t>
            </a:r>
            <a:r>
              <a:rPr b="1" lang="en-US" sz="800" u="sng">
                <a:solidFill>
                  <a:schemeClr val="accent1"/>
                </a:solidFill>
                <a:latin typeface="Montserrat"/>
                <a:ea typeface="Montserrat"/>
                <a:cs typeface="Montserrat"/>
                <a:sym typeface="Montserrat"/>
              </a:rPr>
              <a:t>upervised</a:t>
            </a:r>
            <a:endParaRPr sz="800">
              <a:solidFill>
                <a:schemeClr val="accent1"/>
              </a:solidFill>
              <a:latin typeface="Montserrat"/>
              <a:ea typeface="Montserrat"/>
              <a:cs typeface="Montserrat"/>
              <a:sym typeface="Montserrat"/>
            </a:endParaRPr>
          </a:p>
          <a:p>
            <a:pPr indent="0" lvl="0" marL="0" rtl="0" algn="ctr">
              <a:lnSpc>
                <a:spcPct val="150000"/>
              </a:lnSpc>
              <a:spcBef>
                <a:spcPts val="0"/>
              </a:spcBef>
              <a:spcAft>
                <a:spcPts val="0"/>
              </a:spcAft>
              <a:buNone/>
            </a:pPr>
            <a:r>
              <a:rPr i="1" lang="en-US" sz="800">
                <a:solidFill>
                  <a:schemeClr val="accent1"/>
                </a:solidFill>
                <a:latin typeface="Montserrat"/>
                <a:ea typeface="Montserrat"/>
                <a:cs typeface="Montserrat"/>
                <a:sym typeface="Montserrat"/>
              </a:rPr>
              <a:t>Clustering</a:t>
            </a:r>
            <a:endParaRPr i="1" sz="800">
              <a:solidFill>
                <a:schemeClr val="accent1"/>
              </a:solidFill>
              <a:latin typeface="Montserrat"/>
              <a:ea typeface="Montserrat"/>
              <a:cs typeface="Montserrat"/>
              <a:sym typeface="Montserrat"/>
            </a:endParaRPr>
          </a:p>
          <a:p>
            <a:pPr indent="0" lvl="0" marL="0" rtl="0" algn="ctr">
              <a:lnSpc>
                <a:spcPct val="150000"/>
              </a:lnSpc>
              <a:spcBef>
                <a:spcPts val="0"/>
              </a:spcBef>
              <a:spcAft>
                <a:spcPts val="0"/>
              </a:spcAft>
              <a:buNone/>
            </a:pPr>
            <a:r>
              <a:rPr i="1" lang="en-US" sz="800">
                <a:solidFill>
                  <a:schemeClr val="accent1"/>
                </a:solidFill>
                <a:latin typeface="Montserrat"/>
                <a:ea typeface="Montserrat"/>
                <a:cs typeface="Montserrat"/>
                <a:sym typeface="Montserrat"/>
              </a:rPr>
              <a:t>Recommender System</a:t>
            </a:r>
            <a:endParaRPr i="1" sz="800">
              <a:solidFill>
                <a:schemeClr val="accent1"/>
              </a:solidFill>
              <a:latin typeface="Montserrat"/>
              <a:ea typeface="Montserrat"/>
              <a:cs typeface="Montserrat"/>
              <a:sym typeface="Montserrat"/>
            </a:endParaRPr>
          </a:p>
        </p:txBody>
      </p:sp>
      <p:sp>
        <p:nvSpPr>
          <p:cNvPr id="785" name="Google Shape;785;p96"/>
          <p:cNvSpPr txBox="1"/>
          <p:nvPr/>
        </p:nvSpPr>
        <p:spPr>
          <a:xfrm>
            <a:off x="7769650" y="2945150"/>
            <a:ext cx="1400700" cy="616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US" sz="800" u="sng">
                <a:solidFill>
                  <a:schemeClr val="accent1"/>
                </a:solidFill>
                <a:latin typeface="Montserrat"/>
                <a:ea typeface="Montserrat"/>
                <a:cs typeface="Montserrat"/>
                <a:sym typeface="Montserrat"/>
              </a:rPr>
              <a:t>Reinforcement</a:t>
            </a:r>
            <a:endParaRPr sz="800">
              <a:solidFill>
                <a:schemeClr val="accent1"/>
              </a:solidFill>
              <a:latin typeface="Montserrat"/>
              <a:ea typeface="Montserrat"/>
              <a:cs typeface="Montserrat"/>
              <a:sym typeface="Montserrat"/>
            </a:endParaRPr>
          </a:p>
          <a:p>
            <a:pPr indent="0" lvl="0" marL="0" rtl="0" algn="ctr">
              <a:lnSpc>
                <a:spcPct val="150000"/>
              </a:lnSpc>
              <a:spcBef>
                <a:spcPts val="0"/>
              </a:spcBef>
              <a:spcAft>
                <a:spcPts val="0"/>
              </a:spcAft>
              <a:buNone/>
            </a:pPr>
            <a:r>
              <a:rPr i="1" lang="en-US" sz="800">
                <a:solidFill>
                  <a:schemeClr val="accent1"/>
                </a:solidFill>
                <a:latin typeface="Montserrat"/>
                <a:ea typeface="Montserrat"/>
                <a:cs typeface="Montserrat"/>
                <a:sym typeface="Montserrat"/>
              </a:rPr>
              <a:t>Self-Driving Car</a:t>
            </a:r>
            <a:endParaRPr i="1" sz="800">
              <a:solidFill>
                <a:schemeClr val="accent1"/>
              </a:solidFill>
              <a:latin typeface="Montserrat"/>
              <a:ea typeface="Montserrat"/>
              <a:cs typeface="Montserrat"/>
              <a:sym typeface="Montserrat"/>
            </a:endParaRPr>
          </a:p>
          <a:p>
            <a:pPr indent="0" lvl="0" marL="0" rtl="0" algn="ctr">
              <a:lnSpc>
                <a:spcPct val="150000"/>
              </a:lnSpc>
              <a:spcBef>
                <a:spcPts val="0"/>
              </a:spcBef>
              <a:spcAft>
                <a:spcPts val="0"/>
              </a:spcAft>
              <a:buNone/>
            </a:pPr>
            <a:r>
              <a:rPr i="1" lang="en-US" sz="800">
                <a:solidFill>
                  <a:schemeClr val="accent1"/>
                </a:solidFill>
                <a:latin typeface="Montserrat"/>
                <a:ea typeface="Montserrat"/>
                <a:cs typeface="Montserrat"/>
                <a:sym typeface="Montserrat"/>
              </a:rPr>
              <a:t>Playing Games</a:t>
            </a:r>
            <a:endParaRPr i="1" sz="800">
              <a:solidFill>
                <a:schemeClr val="accen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cxnSp>
        <p:nvCxnSpPr>
          <p:cNvPr id="790" name="Google Shape;790;p97"/>
          <p:cNvCxnSpPr/>
          <p:nvPr/>
        </p:nvCxnSpPr>
        <p:spPr>
          <a:xfrm>
            <a:off x="7239700" y="2146228"/>
            <a:ext cx="0" cy="2013000"/>
          </a:xfrm>
          <a:prstGeom prst="straightConnector1">
            <a:avLst/>
          </a:prstGeom>
          <a:noFill/>
          <a:ln cap="flat" cmpd="sng" w="9525">
            <a:solidFill>
              <a:srgbClr val="000000"/>
            </a:solidFill>
            <a:prstDash val="dot"/>
            <a:round/>
            <a:headEnd len="med" w="med" type="none"/>
            <a:tailEnd len="med" w="med" type="none"/>
          </a:ln>
        </p:spPr>
      </p:cxnSp>
      <p:sp>
        <p:nvSpPr>
          <p:cNvPr id="791" name="Google Shape;791;p97"/>
          <p:cNvSpPr/>
          <p:nvPr/>
        </p:nvSpPr>
        <p:spPr>
          <a:xfrm>
            <a:off x="7128100" y="2688190"/>
            <a:ext cx="223200" cy="199800"/>
          </a:xfrm>
          <a:prstGeom prst="hexagon">
            <a:avLst>
              <a:gd fmla="val 25000" name="adj"/>
              <a:gd fmla="val 115470" name="vf"/>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97"/>
          <p:cNvSpPr/>
          <p:nvPr/>
        </p:nvSpPr>
        <p:spPr>
          <a:xfrm>
            <a:off x="7128100" y="3429965"/>
            <a:ext cx="223200" cy="199800"/>
          </a:xfrm>
          <a:prstGeom prst="hexagon">
            <a:avLst>
              <a:gd fmla="val 25000" name="adj"/>
              <a:gd fmla="val 115470" name="vf"/>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97"/>
          <p:cNvSpPr/>
          <p:nvPr/>
        </p:nvSpPr>
        <p:spPr>
          <a:xfrm>
            <a:off x="7139050" y="4171740"/>
            <a:ext cx="223200" cy="199800"/>
          </a:xfrm>
          <a:prstGeom prst="hexagon">
            <a:avLst>
              <a:gd fmla="val 25000" name="adj"/>
              <a:gd fmla="val 115470" name="vf"/>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9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Exploring Data Analytics Techniques and Algorithms</a:t>
            </a:r>
            <a:endParaRPr sz="1800">
              <a:solidFill>
                <a:srgbClr val="000000"/>
              </a:solidFill>
            </a:endParaRPr>
          </a:p>
        </p:txBody>
      </p:sp>
      <p:cxnSp>
        <p:nvCxnSpPr>
          <p:cNvPr id="795" name="Google Shape;795;p97"/>
          <p:cNvCxnSpPr>
            <a:stCxn id="796" idx="3"/>
            <a:endCxn id="797" idx="0"/>
          </p:cNvCxnSpPr>
          <p:nvPr/>
        </p:nvCxnSpPr>
        <p:spPr>
          <a:xfrm rot="10800000">
            <a:off x="2144575" y="1720063"/>
            <a:ext cx="4592700" cy="0"/>
          </a:xfrm>
          <a:prstGeom prst="straightConnector1">
            <a:avLst/>
          </a:prstGeom>
          <a:noFill/>
          <a:ln cap="flat" cmpd="sng" w="9525">
            <a:solidFill>
              <a:srgbClr val="000000"/>
            </a:solidFill>
            <a:prstDash val="dot"/>
            <a:round/>
            <a:headEnd len="med" w="med" type="none"/>
            <a:tailEnd len="med" w="med" type="none"/>
          </a:ln>
        </p:spPr>
      </p:cxnSp>
      <p:sp>
        <p:nvSpPr>
          <p:cNvPr id="797" name="Google Shape;797;p97"/>
          <p:cNvSpPr/>
          <p:nvPr/>
        </p:nvSpPr>
        <p:spPr>
          <a:xfrm>
            <a:off x="1128700" y="12939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97"/>
          <p:cNvSpPr/>
          <p:nvPr/>
        </p:nvSpPr>
        <p:spPr>
          <a:xfrm>
            <a:off x="1259800" y="1368313"/>
            <a:ext cx="1015800" cy="852300"/>
          </a:xfrm>
          <a:prstGeom prst="hexagon">
            <a:avLst>
              <a:gd fmla="val 25000" name="adj"/>
              <a:gd fmla="val 115470" name="vf"/>
            </a:avLst>
          </a:prstGeom>
          <a:solidFill>
            <a:srgbClr val="999999"/>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9" name="Google Shape;799;p97"/>
          <p:cNvSpPr/>
          <p:nvPr/>
        </p:nvSpPr>
        <p:spPr>
          <a:xfrm>
            <a:off x="3129325" y="12939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97"/>
          <p:cNvSpPr/>
          <p:nvPr/>
        </p:nvSpPr>
        <p:spPr>
          <a:xfrm>
            <a:off x="3260425" y="1368313"/>
            <a:ext cx="1015800" cy="852300"/>
          </a:xfrm>
          <a:prstGeom prst="hexagon">
            <a:avLst>
              <a:gd fmla="val 25000" name="adj"/>
              <a:gd fmla="val 115470" name="vf"/>
            </a:avLst>
          </a:prstGeom>
          <a:solidFill>
            <a:srgbClr val="999999"/>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97"/>
          <p:cNvSpPr/>
          <p:nvPr/>
        </p:nvSpPr>
        <p:spPr>
          <a:xfrm>
            <a:off x="4998850" y="12939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97"/>
          <p:cNvSpPr/>
          <p:nvPr/>
        </p:nvSpPr>
        <p:spPr>
          <a:xfrm>
            <a:off x="5129950" y="1368313"/>
            <a:ext cx="1015800" cy="852300"/>
          </a:xfrm>
          <a:prstGeom prst="hexagon">
            <a:avLst>
              <a:gd fmla="val 25000" name="adj"/>
              <a:gd fmla="val 115470" name="vf"/>
            </a:avLst>
          </a:prstGeom>
          <a:solidFill>
            <a:srgbClr val="999999"/>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97"/>
          <p:cNvSpPr/>
          <p:nvPr/>
        </p:nvSpPr>
        <p:spPr>
          <a:xfrm>
            <a:off x="6737275" y="12939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97"/>
          <p:cNvSpPr/>
          <p:nvPr/>
        </p:nvSpPr>
        <p:spPr>
          <a:xfrm>
            <a:off x="6868375" y="1368313"/>
            <a:ext cx="1015800" cy="852300"/>
          </a:xfrm>
          <a:prstGeom prst="hexagon">
            <a:avLst>
              <a:gd fmla="val 25000" name="adj"/>
              <a:gd fmla="val 115470" name="vf"/>
            </a:avLst>
          </a:prstGeom>
          <a:solidFill>
            <a:schemeClr val="accent3"/>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97"/>
          <p:cNvSpPr txBox="1"/>
          <p:nvPr/>
        </p:nvSpPr>
        <p:spPr>
          <a:xfrm>
            <a:off x="1352200" y="1547275"/>
            <a:ext cx="831000" cy="49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800">
                <a:solidFill>
                  <a:srgbClr val="666666"/>
                </a:solidFill>
                <a:latin typeface="Montserrat"/>
                <a:ea typeface="Montserrat"/>
                <a:cs typeface="Montserrat"/>
                <a:sym typeface="Montserrat"/>
              </a:rPr>
              <a:t>Descriptive Analytics</a:t>
            </a:r>
            <a:endParaRPr b="1" sz="800">
              <a:solidFill>
                <a:srgbClr val="666666"/>
              </a:solidFill>
              <a:latin typeface="Montserrat"/>
              <a:ea typeface="Montserrat"/>
              <a:cs typeface="Montserrat"/>
              <a:sym typeface="Montserrat"/>
            </a:endParaRPr>
          </a:p>
        </p:txBody>
      </p:sp>
      <p:sp>
        <p:nvSpPr>
          <p:cNvPr id="805" name="Google Shape;805;p97"/>
          <p:cNvSpPr txBox="1"/>
          <p:nvPr/>
        </p:nvSpPr>
        <p:spPr>
          <a:xfrm>
            <a:off x="3352825" y="1547275"/>
            <a:ext cx="831000" cy="4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rgbClr val="666666"/>
                </a:solidFill>
                <a:latin typeface="Montserrat"/>
                <a:ea typeface="Montserrat"/>
                <a:cs typeface="Montserrat"/>
                <a:sym typeface="Montserrat"/>
              </a:rPr>
              <a:t>Diagnostic Analytics</a:t>
            </a:r>
            <a:endParaRPr b="1" sz="800">
              <a:solidFill>
                <a:srgbClr val="666666"/>
              </a:solidFill>
              <a:latin typeface="Montserrat"/>
              <a:ea typeface="Montserrat"/>
              <a:cs typeface="Montserrat"/>
              <a:sym typeface="Montserrat"/>
            </a:endParaRPr>
          </a:p>
        </p:txBody>
      </p:sp>
      <p:sp>
        <p:nvSpPr>
          <p:cNvPr id="806" name="Google Shape;806;p97"/>
          <p:cNvSpPr txBox="1"/>
          <p:nvPr/>
        </p:nvSpPr>
        <p:spPr>
          <a:xfrm>
            <a:off x="5222350" y="1547275"/>
            <a:ext cx="831000" cy="4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rgbClr val="666666"/>
                </a:solidFill>
                <a:latin typeface="Montserrat"/>
                <a:ea typeface="Montserrat"/>
                <a:cs typeface="Montserrat"/>
                <a:sym typeface="Montserrat"/>
              </a:rPr>
              <a:t>Predictive Analytics</a:t>
            </a:r>
            <a:endParaRPr b="1" sz="800">
              <a:solidFill>
                <a:srgbClr val="666666"/>
              </a:solidFill>
              <a:latin typeface="Montserrat"/>
              <a:ea typeface="Montserrat"/>
              <a:cs typeface="Montserrat"/>
              <a:sym typeface="Montserrat"/>
            </a:endParaRPr>
          </a:p>
        </p:txBody>
      </p:sp>
      <p:sp>
        <p:nvSpPr>
          <p:cNvPr id="807" name="Google Shape;807;p97"/>
          <p:cNvSpPr txBox="1"/>
          <p:nvPr/>
        </p:nvSpPr>
        <p:spPr>
          <a:xfrm>
            <a:off x="6960775" y="1547275"/>
            <a:ext cx="831000" cy="4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rgbClr val="FFFFFF"/>
                </a:solidFill>
                <a:latin typeface="Montserrat"/>
                <a:ea typeface="Montserrat"/>
                <a:cs typeface="Montserrat"/>
                <a:sym typeface="Montserrat"/>
              </a:rPr>
              <a:t>Prescriptive Analytics</a:t>
            </a:r>
            <a:endParaRPr b="1" sz="800">
              <a:solidFill>
                <a:srgbClr val="FFFFFF"/>
              </a:solidFill>
              <a:latin typeface="Montserrat"/>
              <a:ea typeface="Montserrat"/>
              <a:cs typeface="Montserrat"/>
              <a:sym typeface="Montserrat"/>
            </a:endParaRPr>
          </a:p>
        </p:txBody>
      </p:sp>
      <p:sp>
        <p:nvSpPr>
          <p:cNvPr id="808" name="Google Shape;808;p97"/>
          <p:cNvSpPr txBox="1"/>
          <p:nvPr/>
        </p:nvSpPr>
        <p:spPr>
          <a:xfrm>
            <a:off x="741400" y="2631050"/>
            <a:ext cx="6386700" cy="314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900" u="sng">
                <a:solidFill>
                  <a:schemeClr val="accent4"/>
                </a:solidFill>
                <a:latin typeface="Montserrat"/>
                <a:ea typeface="Montserrat"/>
                <a:cs typeface="Montserrat"/>
                <a:sym typeface="Montserrat"/>
              </a:rPr>
              <a:t>Optimization Modeling</a:t>
            </a:r>
            <a:r>
              <a:rPr b="1" lang="en-US" sz="900" u="sng">
                <a:solidFill>
                  <a:schemeClr val="accent4"/>
                </a:solidFill>
                <a:latin typeface="Montserrat"/>
                <a:ea typeface="Montserrat"/>
                <a:cs typeface="Montserrat"/>
                <a:sym typeface="Montserrat"/>
              </a:rPr>
              <a:t>:</a:t>
            </a:r>
            <a:r>
              <a:rPr lang="en-US" sz="900">
                <a:latin typeface="Montserrat"/>
                <a:ea typeface="Montserrat"/>
                <a:cs typeface="Montserrat"/>
                <a:sym typeface="Montserrat"/>
              </a:rPr>
              <a:t> It involves using</a:t>
            </a:r>
            <a:r>
              <a:rPr lang="en-US" sz="900">
                <a:latin typeface="Montserrat"/>
                <a:ea typeface="Montserrat"/>
                <a:cs typeface="Montserrat"/>
                <a:sym typeface="Montserrat"/>
              </a:rPr>
              <a:t> mathematical models to find the best solution to a problem</a:t>
            </a:r>
            <a:endParaRPr sz="900">
              <a:latin typeface="Montserrat"/>
              <a:ea typeface="Montserrat"/>
              <a:cs typeface="Montserrat"/>
              <a:sym typeface="Montserrat"/>
            </a:endParaRPr>
          </a:p>
        </p:txBody>
      </p:sp>
      <p:sp>
        <p:nvSpPr>
          <p:cNvPr id="809" name="Google Shape;809;p97"/>
          <p:cNvSpPr txBox="1"/>
          <p:nvPr/>
        </p:nvSpPr>
        <p:spPr>
          <a:xfrm>
            <a:off x="741400" y="3372825"/>
            <a:ext cx="6386700" cy="314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900" u="sng">
                <a:solidFill>
                  <a:schemeClr val="accent4"/>
                </a:solidFill>
                <a:latin typeface="Montserrat"/>
                <a:ea typeface="Montserrat"/>
                <a:cs typeface="Montserrat"/>
                <a:sym typeface="Montserrat"/>
              </a:rPr>
              <a:t>Simulation</a:t>
            </a:r>
            <a:r>
              <a:rPr b="1" lang="en-US" sz="900" u="sng">
                <a:solidFill>
                  <a:schemeClr val="accent4"/>
                </a:solidFill>
                <a:latin typeface="Montserrat"/>
                <a:ea typeface="Montserrat"/>
                <a:cs typeface="Montserrat"/>
                <a:sym typeface="Montserrat"/>
              </a:rPr>
              <a:t>:</a:t>
            </a:r>
            <a:r>
              <a:rPr lang="en-US" sz="900">
                <a:latin typeface="Montserrat"/>
                <a:ea typeface="Montserrat"/>
                <a:cs typeface="Montserrat"/>
                <a:sym typeface="Montserrat"/>
              </a:rPr>
              <a:t> It involves</a:t>
            </a:r>
            <a:r>
              <a:rPr lang="en-US" sz="900">
                <a:latin typeface="Montserrat"/>
                <a:ea typeface="Montserrat"/>
                <a:cs typeface="Montserrat"/>
                <a:sym typeface="Montserrat"/>
              </a:rPr>
              <a:t> creating a virtual model of a system to test different scenarios</a:t>
            </a:r>
            <a:endParaRPr sz="900">
              <a:latin typeface="Montserrat"/>
              <a:ea typeface="Montserrat"/>
              <a:cs typeface="Montserrat"/>
              <a:sym typeface="Montserrat"/>
            </a:endParaRPr>
          </a:p>
        </p:txBody>
      </p:sp>
      <p:sp>
        <p:nvSpPr>
          <p:cNvPr id="810" name="Google Shape;810;p97"/>
          <p:cNvSpPr txBox="1"/>
          <p:nvPr/>
        </p:nvSpPr>
        <p:spPr>
          <a:xfrm>
            <a:off x="741400" y="4114600"/>
            <a:ext cx="6386700" cy="314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900" u="sng">
                <a:solidFill>
                  <a:schemeClr val="accent4"/>
                </a:solidFill>
                <a:latin typeface="Montserrat"/>
                <a:ea typeface="Montserrat"/>
                <a:cs typeface="Montserrat"/>
                <a:sym typeface="Montserrat"/>
              </a:rPr>
              <a:t>Decision Support System</a:t>
            </a:r>
            <a:r>
              <a:rPr b="1" lang="en-US" sz="900" u="sng">
                <a:solidFill>
                  <a:schemeClr val="accent4"/>
                </a:solidFill>
                <a:latin typeface="Montserrat"/>
                <a:ea typeface="Montserrat"/>
                <a:cs typeface="Montserrat"/>
                <a:sym typeface="Montserrat"/>
              </a:rPr>
              <a:t>:</a:t>
            </a:r>
            <a:r>
              <a:rPr lang="en-US" sz="900">
                <a:latin typeface="Montserrat"/>
                <a:ea typeface="Montserrat"/>
                <a:cs typeface="Montserrat"/>
                <a:sym typeface="Montserrat"/>
              </a:rPr>
              <a:t> It </a:t>
            </a:r>
            <a:r>
              <a:rPr lang="en-US" sz="900">
                <a:latin typeface="Montserrat"/>
                <a:ea typeface="Montserrat"/>
                <a:cs typeface="Montserrat"/>
                <a:sym typeface="Montserrat"/>
              </a:rPr>
              <a:t>involves providing decision-makers with information and tools to help them make better decisions</a:t>
            </a:r>
            <a:endParaRPr sz="9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80"/>
          <p:cNvSpPr txBox="1"/>
          <p:nvPr>
            <p:ph type="title"/>
          </p:nvPr>
        </p:nvSpPr>
        <p:spPr>
          <a:xfrm>
            <a:off x="88200" y="2310150"/>
            <a:ext cx="2382000" cy="52320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SzPts val="1900"/>
              <a:buNone/>
            </a:pPr>
            <a:r>
              <a:rPr lang="en-US" sz="2000"/>
              <a:t>AGENDA</a:t>
            </a:r>
            <a:endParaRPr sz="2000"/>
          </a:p>
        </p:txBody>
      </p:sp>
      <p:sp>
        <p:nvSpPr>
          <p:cNvPr id="459" name="Google Shape;459;p80"/>
          <p:cNvSpPr txBox="1"/>
          <p:nvPr>
            <p:ph idx="1" type="body"/>
          </p:nvPr>
        </p:nvSpPr>
        <p:spPr>
          <a:xfrm>
            <a:off x="3469355" y="1115861"/>
            <a:ext cx="5161500" cy="2911800"/>
          </a:xfrm>
          <a:prstGeom prst="rect">
            <a:avLst/>
          </a:prstGeom>
          <a:noFill/>
          <a:ln>
            <a:noFill/>
          </a:ln>
        </p:spPr>
        <p:txBody>
          <a:bodyPr anchorCtr="0" anchor="ctr" bIns="45700" lIns="91425" spcFirstLastPara="1" rIns="91425" wrap="square" tIns="45700">
            <a:noAutofit/>
          </a:bodyPr>
          <a:lstStyle/>
          <a:p>
            <a:pPr indent="-304800" lvl="0" marL="457200" rtl="0" algn="l">
              <a:lnSpc>
                <a:spcPct val="200000"/>
              </a:lnSpc>
              <a:spcBef>
                <a:spcPts val="0"/>
              </a:spcBef>
              <a:spcAft>
                <a:spcPts val="0"/>
              </a:spcAft>
              <a:buSzPts val="1200"/>
              <a:buChar char="●"/>
            </a:pPr>
            <a:r>
              <a:rPr b="1" lang="en-US"/>
              <a:t>What is Data</a:t>
            </a:r>
            <a:endParaRPr b="1"/>
          </a:p>
          <a:p>
            <a:pPr indent="-304800" lvl="0" marL="457200" rtl="0" algn="l">
              <a:lnSpc>
                <a:spcPct val="200000"/>
              </a:lnSpc>
              <a:spcBef>
                <a:spcPts val="0"/>
              </a:spcBef>
              <a:spcAft>
                <a:spcPts val="0"/>
              </a:spcAft>
              <a:buClr>
                <a:srgbClr val="999999"/>
              </a:buClr>
              <a:buSzPts val="1200"/>
              <a:buChar char="●"/>
            </a:pPr>
            <a:r>
              <a:rPr b="1" lang="en-US">
                <a:solidFill>
                  <a:srgbClr val="999999"/>
                </a:solidFill>
              </a:rPr>
              <a:t>Data Analytics</a:t>
            </a:r>
            <a:endParaRPr b="1">
              <a:solidFill>
                <a:srgbClr val="999999"/>
              </a:solidFill>
            </a:endParaRPr>
          </a:p>
          <a:p>
            <a:pPr indent="-304800" lvl="0" marL="457200" rtl="0" algn="l">
              <a:lnSpc>
                <a:spcPct val="200000"/>
              </a:lnSpc>
              <a:spcBef>
                <a:spcPts val="0"/>
              </a:spcBef>
              <a:spcAft>
                <a:spcPts val="0"/>
              </a:spcAft>
              <a:buClr>
                <a:srgbClr val="999999"/>
              </a:buClr>
              <a:buSzPts val="1200"/>
              <a:buChar char="●"/>
            </a:pPr>
            <a:r>
              <a:rPr b="1" lang="en-US">
                <a:solidFill>
                  <a:srgbClr val="999999"/>
                </a:solidFill>
              </a:rPr>
              <a:t>Data Tooling (e.g. Hadoop)</a:t>
            </a:r>
            <a:endParaRPr b="1">
              <a:solidFill>
                <a:srgbClr val="999999"/>
              </a:solidFill>
            </a:endParaRPr>
          </a:p>
          <a:p>
            <a:pPr indent="-304800" lvl="0" marL="457200" rtl="0" algn="l">
              <a:lnSpc>
                <a:spcPct val="200000"/>
              </a:lnSpc>
              <a:spcBef>
                <a:spcPts val="0"/>
              </a:spcBef>
              <a:spcAft>
                <a:spcPts val="0"/>
              </a:spcAft>
              <a:buClr>
                <a:srgbClr val="999999"/>
              </a:buClr>
              <a:buSzPts val="1200"/>
              <a:buChar char="●"/>
            </a:pPr>
            <a:r>
              <a:rPr b="1" lang="en-US">
                <a:solidFill>
                  <a:srgbClr val="999999"/>
                </a:solidFill>
              </a:rPr>
              <a:t>Data Management</a:t>
            </a:r>
            <a:endParaRPr b="1">
              <a:solidFill>
                <a:srgbClr val="999999"/>
              </a:solidFill>
            </a:endParaRPr>
          </a:p>
          <a:p>
            <a:pPr indent="-304800" lvl="0" marL="457200" rtl="0" algn="l">
              <a:lnSpc>
                <a:spcPct val="200000"/>
              </a:lnSpc>
              <a:spcBef>
                <a:spcPts val="0"/>
              </a:spcBef>
              <a:spcAft>
                <a:spcPts val="0"/>
              </a:spcAft>
              <a:buClr>
                <a:srgbClr val="999999"/>
              </a:buClr>
              <a:buSzPts val="1200"/>
              <a:buChar char="●"/>
            </a:pPr>
            <a:r>
              <a:rPr b="1" lang="en-US">
                <a:solidFill>
                  <a:srgbClr val="999999"/>
                </a:solidFill>
              </a:rPr>
              <a:t>Data Visualization</a:t>
            </a:r>
            <a:endParaRPr b="1">
              <a:solidFill>
                <a:srgbClr val="999999"/>
              </a:solidFill>
            </a:endParaRPr>
          </a:p>
          <a:p>
            <a:pPr indent="-304800" lvl="0" marL="457200" rtl="0" algn="l">
              <a:lnSpc>
                <a:spcPct val="200000"/>
              </a:lnSpc>
              <a:spcBef>
                <a:spcPts val="0"/>
              </a:spcBef>
              <a:spcAft>
                <a:spcPts val="0"/>
              </a:spcAft>
              <a:buClr>
                <a:srgbClr val="999999"/>
              </a:buClr>
              <a:buSzPts val="1200"/>
              <a:buChar char="●"/>
            </a:pPr>
            <a:r>
              <a:rPr b="1" lang="en-US">
                <a:solidFill>
                  <a:srgbClr val="999999"/>
                </a:solidFill>
              </a:rPr>
              <a:t>Data Ethics and Privacy</a:t>
            </a:r>
            <a:endParaRPr b="1">
              <a:solidFill>
                <a:srgbClr val="999999"/>
              </a:solidFill>
            </a:endParaRPr>
          </a:p>
        </p:txBody>
      </p:sp>
      <p:pic>
        <p:nvPicPr>
          <p:cNvPr id="460" name="Google Shape;460;p80"/>
          <p:cNvPicPr preferRelativeResize="0"/>
          <p:nvPr/>
        </p:nvPicPr>
        <p:blipFill rotWithShape="1">
          <a:blip r:embed="rId3">
            <a:alphaModFix/>
          </a:blip>
          <a:srcRect b="0" l="0" r="0" t="0"/>
          <a:stretch/>
        </p:blipFill>
        <p:spPr>
          <a:xfrm>
            <a:off x="3469350" y="1569349"/>
            <a:ext cx="169650" cy="169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98"/>
          <p:cNvSpPr/>
          <p:nvPr/>
        </p:nvSpPr>
        <p:spPr>
          <a:xfrm>
            <a:off x="1002900" y="2894125"/>
            <a:ext cx="5286900" cy="1755000"/>
          </a:xfrm>
          <a:prstGeom prst="rect">
            <a:avLst/>
          </a:pr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98"/>
          <p:cNvSpPr/>
          <p:nvPr/>
        </p:nvSpPr>
        <p:spPr>
          <a:xfrm>
            <a:off x="613700" y="1174850"/>
            <a:ext cx="8352900" cy="716400"/>
          </a:xfrm>
          <a:prstGeom prst="roundRect">
            <a:avLst>
              <a:gd fmla="val 50000"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9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Data Analytics in Retail Industry</a:t>
            </a:r>
            <a:endParaRPr sz="1800">
              <a:solidFill>
                <a:srgbClr val="000000"/>
              </a:solidFill>
            </a:endParaRPr>
          </a:p>
        </p:txBody>
      </p:sp>
      <p:pic>
        <p:nvPicPr>
          <p:cNvPr id="818" name="Google Shape;818;p98"/>
          <p:cNvPicPr preferRelativeResize="0"/>
          <p:nvPr/>
        </p:nvPicPr>
        <p:blipFill rotWithShape="1">
          <a:blip r:embed="rId3">
            <a:alphaModFix/>
          </a:blip>
          <a:srcRect b="0" l="35082" r="7554" t="0"/>
          <a:stretch/>
        </p:blipFill>
        <p:spPr>
          <a:xfrm>
            <a:off x="6848425" y="2650850"/>
            <a:ext cx="2722200" cy="2727600"/>
          </a:xfrm>
          <a:prstGeom prst="ellipse">
            <a:avLst/>
          </a:prstGeom>
          <a:noFill/>
          <a:ln cap="flat" cmpd="sng" w="762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sp>
        <p:nvSpPr>
          <p:cNvPr id="819" name="Google Shape;819;p98"/>
          <p:cNvSpPr txBox="1"/>
          <p:nvPr/>
        </p:nvSpPr>
        <p:spPr>
          <a:xfrm>
            <a:off x="818300" y="1209800"/>
            <a:ext cx="7844100" cy="646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300"/>
              </a:spcBef>
              <a:spcAft>
                <a:spcPts val="1100"/>
              </a:spcAft>
              <a:buNone/>
            </a:pPr>
            <a:r>
              <a:rPr b="1" lang="en-US" sz="1000">
                <a:latin typeface="Montserrat"/>
                <a:ea typeface="Montserrat"/>
                <a:cs typeface="Montserrat"/>
                <a:sym typeface="Montserrat"/>
              </a:rPr>
              <a:t>Data analytics can help retailers to understand their customers better, identify trends, and make better marketing decisions</a:t>
            </a:r>
            <a:endParaRPr b="1" sz="1000">
              <a:latin typeface="Montserrat"/>
              <a:ea typeface="Montserrat"/>
              <a:cs typeface="Montserrat"/>
              <a:sym typeface="Montserrat"/>
            </a:endParaRPr>
          </a:p>
        </p:txBody>
      </p:sp>
      <p:sp>
        <p:nvSpPr>
          <p:cNvPr id="820" name="Google Shape;820;p98"/>
          <p:cNvSpPr txBox="1"/>
          <p:nvPr/>
        </p:nvSpPr>
        <p:spPr>
          <a:xfrm>
            <a:off x="1401350" y="2986675"/>
            <a:ext cx="4720800" cy="1569900"/>
          </a:xfrm>
          <a:prstGeom prst="rect">
            <a:avLst/>
          </a:prstGeom>
          <a:noFill/>
          <a:ln>
            <a:noFill/>
          </a:ln>
        </p:spPr>
        <p:txBody>
          <a:bodyPr anchorCtr="0" anchor="t" bIns="91425" lIns="91425" spcFirstLastPara="1" rIns="91425" wrap="square" tIns="91425">
            <a:spAutoFit/>
          </a:bodyPr>
          <a:lstStyle/>
          <a:p>
            <a:pPr indent="0" lvl="0" marL="0" rtl="0" algn="just">
              <a:lnSpc>
                <a:spcPct val="200000"/>
              </a:lnSpc>
              <a:spcBef>
                <a:spcPts val="300"/>
              </a:spcBef>
              <a:spcAft>
                <a:spcPts val="1100"/>
              </a:spcAft>
              <a:buNone/>
            </a:pPr>
            <a:r>
              <a:rPr lang="en-US" sz="1000">
                <a:latin typeface="Montserrat"/>
                <a:ea typeface="Montserrat"/>
                <a:cs typeface="Montserrat"/>
                <a:sym typeface="Montserrat"/>
              </a:rPr>
              <a:t>Walmart uses data analytics to track customer behavior in its stores and online. This data helps Walmart to identify which products are popular, which products are not selling well, and which products customers are likely to buy together. They use this information to optimize their inventory, pricing, and marketing campaigns.</a:t>
            </a:r>
            <a:endParaRPr sz="1000">
              <a:latin typeface="Montserrat"/>
              <a:ea typeface="Montserrat"/>
              <a:cs typeface="Montserrat"/>
              <a:sym typeface="Montserrat"/>
            </a:endParaRPr>
          </a:p>
        </p:txBody>
      </p:sp>
      <p:pic>
        <p:nvPicPr>
          <p:cNvPr id="821" name="Google Shape;821;p98"/>
          <p:cNvPicPr preferRelativeResize="0"/>
          <p:nvPr/>
        </p:nvPicPr>
        <p:blipFill>
          <a:blip r:embed="rId4">
            <a:alphaModFix/>
          </a:blip>
          <a:stretch>
            <a:fillRect/>
          </a:stretch>
        </p:blipFill>
        <p:spPr>
          <a:xfrm>
            <a:off x="613700" y="2535925"/>
            <a:ext cx="787651" cy="7876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pic>
        <p:nvPicPr>
          <p:cNvPr id="826" name="Google Shape;826;p99"/>
          <p:cNvPicPr preferRelativeResize="0"/>
          <p:nvPr/>
        </p:nvPicPr>
        <p:blipFill rotWithShape="1">
          <a:blip r:embed="rId3">
            <a:alphaModFix/>
          </a:blip>
          <a:srcRect b="0" l="14369" r="26907" t="0"/>
          <a:stretch/>
        </p:blipFill>
        <p:spPr>
          <a:xfrm>
            <a:off x="6838675" y="2650850"/>
            <a:ext cx="2722200" cy="2727600"/>
          </a:xfrm>
          <a:prstGeom prst="ellipse">
            <a:avLst/>
          </a:prstGeom>
          <a:noFill/>
          <a:ln cap="flat" cmpd="sng" w="762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sp>
        <p:nvSpPr>
          <p:cNvPr id="827" name="Google Shape;827;p99"/>
          <p:cNvSpPr/>
          <p:nvPr/>
        </p:nvSpPr>
        <p:spPr>
          <a:xfrm>
            <a:off x="1002900" y="2894125"/>
            <a:ext cx="5286900" cy="1755000"/>
          </a:xfrm>
          <a:prstGeom prst="rect">
            <a:avLst/>
          </a:pr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99"/>
          <p:cNvSpPr/>
          <p:nvPr/>
        </p:nvSpPr>
        <p:spPr>
          <a:xfrm>
            <a:off x="613700" y="1174850"/>
            <a:ext cx="8352900" cy="716400"/>
          </a:xfrm>
          <a:prstGeom prst="roundRect">
            <a:avLst>
              <a:gd fmla="val 50000"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9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Data Analytics in Healthcare Industry</a:t>
            </a:r>
            <a:endParaRPr sz="1800">
              <a:solidFill>
                <a:srgbClr val="000000"/>
              </a:solidFill>
            </a:endParaRPr>
          </a:p>
        </p:txBody>
      </p:sp>
      <p:sp>
        <p:nvSpPr>
          <p:cNvPr id="830" name="Google Shape;830;p99"/>
          <p:cNvSpPr txBox="1"/>
          <p:nvPr/>
        </p:nvSpPr>
        <p:spPr>
          <a:xfrm>
            <a:off x="818300" y="1363700"/>
            <a:ext cx="7844100" cy="338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300"/>
              </a:spcBef>
              <a:spcAft>
                <a:spcPts val="1100"/>
              </a:spcAft>
              <a:buNone/>
            </a:pPr>
            <a:r>
              <a:rPr b="1" lang="en-US" sz="1000">
                <a:latin typeface="Montserrat"/>
                <a:ea typeface="Montserrat"/>
                <a:cs typeface="Montserrat"/>
                <a:sym typeface="Montserrat"/>
              </a:rPr>
              <a:t>Data analytics can help healthcare providers to improve patient care, reduce costs, and identify fraud</a:t>
            </a:r>
            <a:endParaRPr b="1" sz="1000">
              <a:latin typeface="Montserrat"/>
              <a:ea typeface="Montserrat"/>
              <a:cs typeface="Montserrat"/>
              <a:sym typeface="Montserrat"/>
            </a:endParaRPr>
          </a:p>
        </p:txBody>
      </p:sp>
      <p:sp>
        <p:nvSpPr>
          <p:cNvPr id="831" name="Google Shape;831;p99"/>
          <p:cNvSpPr txBox="1"/>
          <p:nvPr/>
        </p:nvSpPr>
        <p:spPr>
          <a:xfrm>
            <a:off x="1401350" y="2986675"/>
            <a:ext cx="4720800" cy="1569900"/>
          </a:xfrm>
          <a:prstGeom prst="rect">
            <a:avLst/>
          </a:prstGeom>
          <a:noFill/>
          <a:ln>
            <a:noFill/>
          </a:ln>
        </p:spPr>
        <p:txBody>
          <a:bodyPr anchorCtr="0" anchor="t" bIns="91425" lIns="91425" spcFirstLastPara="1" rIns="91425" wrap="square" tIns="91425">
            <a:spAutoFit/>
          </a:bodyPr>
          <a:lstStyle/>
          <a:p>
            <a:pPr indent="0" lvl="0" marL="0" rtl="0" algn="just">
              <a:lnSpc>
                <a:spcPct val="200000"/>
              </a:lnSpc>
              <a:spcBef>
                <a:spcPts val="300"/>
              </a:spcBef>
              <a:spcAft>
                <a:spcPts val="1100"/>
              </a:spcAft>
              <a:buNone/>
            </a:pPr>
            <a:r>
              <a:rPr lang="en-US" sz="1000">
                <a:latin typeface="Montserrat"/>
                <a:ea typeface="Montserrat"/>
                <a:cs typeface="Montserrat"/>
                <a:sym typeface="Montserrat"/>
              </a:rPr>
              <a:t>The Mayo Clinic uses data analytics to track patient outcomes and identify areas where care can be improved. The clinic also uses data analytics to identify patients who are at risk for developing certain diseases. This information helps the clinic to provide preventive care to these patients and improve their overall health and well-being.</a:t>
            </a:r>
            <a:endParaRPr sz="1000">
              <a:latin typeface="Montserrat"/>
              <a:ea typeface="Montserrat"/>
              <a:cs typeface="Montserrat"/>
              <a:sym typeface="Montserrat"/>
            </a:endParaRPr>
          </a:p>
        </p:txBody>
      </p:sp>
      <p:pic>
        <p:nvPicPr>
          <p:cNvPr id="832" name="Google Shape;832;p99"/>
          <p:cNvPicPr preferRelativeResize="0"/>
          <p:nvPr/>
        </p:nvPicPr>
        <p:blipFill>
          <a:blip r:embed="rId4">
            <a:alphaModFix/>
          </a:blip>
          <a:stretch>
            <a:fillRect/>
          </a:stretch>
        </p:blipFill>
        <p:spPr>
          <a:xfrm>
            <a:off x="613700" y="2535925"/>
            <a:ext cx="787651" cy="7876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pic>
        <p:nvPicPr>
          <p:cNvPr id="837" name="Google Shape;837;p100"/>
          <p:cNvPicPr preferRelativeResize="0"/>
          <p:nvPr/>
        </p:nvPicPr>
        <p:blipFill rotWithShape="1">
          <a:blip r:embed="rId3">
            <a:alphaModFix/>
          </a:blip>
          <a:srcRect b="0" l="0" r="44610" t="0"/>
          <a:stretch/>
        </p:blipFill>
        <p:spPr>
          <a:xfrm>
            <a:off x="6855625" y="2650850"/>
            <a:ext cx="2688300" cy="2727600"/>
          </a:xfrm>
          <a:prstGeom prst="ellipse">
            <a:avLst/>
          </a:prstGeom>
          <a:noFill/>
          <a:ln cap="flat" cmpd="sng" w="762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sp>
        <p:nvSpPr>
          <p:cNvPr id="838" name="Google Shape;838;p100"/>
          <p:cNvSpPr/>
          <p:nvPr/>
        </p:nvSpPr>
        <p:spPr>
          <a:xfrm>
            <a:off x="1002900" y="2894125"/>
            <a:ext cx="5286900" cy="1755000"/>
          </a:xfrm>
          <a:prstGeom prst="rect">
            <a:avLst/>
          </a:pr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00"/>
          <p:cNvSpPr/>
          <p:nvPr/>
        </p:nvSpPr>
        <p:spPr>
          <a:xfrm>
            <a:off x="613700" y="1174850"/>
            <a:ext cx="8352900" cy="716400"/>
          </a:xfrm>
          <a:prstGeom prst="roundRect">
            <a:avLst>
              <a:gd fmla="val 50000"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00"/>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Data Analytics in Energy Industry</a:t>
            </a:r>
            <a:endParaRPr sz="1800">
              <a:solidFill>
                <a:srgbClr val="000000"/>
              </a:solidFill>
            </a:endParaRPr>
          </a:p>
        </p:txBody>
      </p:sp>
      <p:sp>
        <p:nvSpPr>
          <p:cNvPr id="841" name="Google Shape;841;p100"/>
          <p:cNvSpPr txBox="1"/>
          <p:nvPr/>
        </p:nvSpPr>
        <p:spPr>
          <a:xfrm>
            <a:off x="818300" y="1209800"/>
            <a:ext cx="7844100" cy="646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300"/>
              </a:spcBef>
              <a:spcAft>
                <a:spcPts val="1100"/>
              </a:spcAft>
              <a:buNone/>
            </a:pPr>
            <a:r>
              <a:rPr b="1" lang="en-US" sz="1000">
                <a:latin typeface="Montserrat"/>
                <a:ea typeface="Montserrat"/>
                <a:cs typeface="Montserrat"/>
                <a:sym typeface="Montserrat"/>
              </a:rPr>
              <a:t>Data analytics can help energy companies to optimize their operations, reduce costs, and improve customer service</a:t>
            </a:r>
            <a:endParaRPr b="1" sz="1000">
              <a:latin typeface="Montserrat"/>
              <a:ea typeface="Montserrat"/>
              <a:cs typeface="Montserrat"/>
              <a:sym typeface="Montserrat"/>
            </a:endParaRPr>
          </a:p>
        </p:txBody>
      </p:sp>
      <p:sp>
        <p:nvSpPr>
          <p:cNvPr id="842" name="Google Shape;842;p100"/>
          <p:cNvSpPr txBox="1"/>
          <p:nvPr/>
        </p:nvSpPr>
        <p:spPr>
          <a:xfrm>
            <a:off x="1401350" y="2986675"/>
            <a:ext cx="4720800" cy="1569900"/>
          </a:xfrm>
          <a:prstGeom prst="rect">
            <a:avLst/>
          </a:prstGeom>
          <a:noFill/>
          <a:ln>
            <a:noFill/>
          </a:ln>
        </p:spPr>
        <p:txBody>
          <a:bodyPr anchorCtr="0" anchor="t" bIns="91425" lIns="91425" spcFirstLastPara="1" rIns="91425" wrap="square" tIns="91425">
            <a:spAutoFit/>
          </a:bodyPr>
          <a:lstStyle/>
          <a:p>
            <a:pPr indent="0" lvl="0" marL="0" rtl="0" algn="just">
              <a:lnSpc>
                <a:spcPct val="200000"/>
              </a:lnSpc>
              <a:spcBef>
                <a:spcPts val="300"/>
              </a:spcBef>
              <a:spcAft>
                <a:spcPts val="1100"/>
              </a:spcAft>
              <a:buNone/>
            </a:pPr>
            <a:r>
              <a:rPr lang="en-US" sz="1000">
                <a:latin typeface="Montserrat"/>
                <a:ea typeface="Montserrat"/>
                <a:cs typeface="Montserrat"/>
                <a:sym typeface="Montserrat"/>
              </a:rPr>
              <a:t>Duke Energy uses data analytics to monitor the performance of its power plants. This data helps them to identify problems early on and take corrective action before they cause major disruptions. Duke Energy also uses data analytics to optimize its power grid and improve the reliability of its service.</a:t>
            </a:r>
            <a:endParaRPr sz="1000">
              <a:latin typeface="Montserrat"/>
              <a:ea typeface="Montserrat"/>
              <a:cs typeface="Montserrat"/>
              <a:sym typeface="Montserrat"/>
            </a:endParaRPr>
          </a:p>
        </p:txBody>
      </p:sp>
      <p:pic>
        <p:nvPicPr>
          <p:cNvPr id="843" name="Google Shape;843;p100"/>
          <p:cNvPicPr preferRelativeResize="0"/>
          <p:nvPr/>
        </p:nvPicPr>
        <p:blipFill>
          <a:blip r:embed="rId4">
            <a:alphaModFix/>
          </a:blip>
          <a:stretch>
            <a:fillRect/>
          </a:stretch>
        </p:blipFill>
        <p:spPr>
          <a:xfrm>
            <a:off x="613700" y="2535925"/>
            <a:ext cx="787651" cy="7876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pic>
        <p:nvPicPr>
          <p:cNvPr id="848" name="Google Shape;848;p101"/>
          <p:cNvPicPr preferRelativeResize="0"/>
          <p:nvPr/>
        </p:nvPicPr>
        <p:blipFill rotWithShape="1">
          <a:blip r:embed="rId3">
            <a:alphaModFix/>
          </a:blip>
          <a:srcRect b="0" l="28755" r="24486" t="0"/>
          <a:stretch/>
        </p:blipFill>
        <p:spPr>
          <a:xfrm>
            <a:off x="6855625" y="2650850"/>
            <a:ext cx="2783700" cy="2727600"/>
          </a:xfrm>
          <a:prstGeom prst="ellipse">
            <a:avLst/>
          </a:prstGeom>
          <a:noFill/>
          <a:ln cap="flat" cmpd="sng" w="762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sp>
        <p:nvSpPr>
          <p:cNvPr id="849" name="Google Shape;849;p101"/>
          <p:cNvSpPr/>
          <p:nvPr/>
        </p:nvSpPr>
        <p:spPr>
          <a:xfrm>
            <a:off x="1002900" y="2894125"/>
            <a:ext cx="5286900" cy="1461300"/>
          </a:xfrm>
          <a:prstGeom prst="rect">
            <a:avLst/>
          </a:pr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01"/>
          <p:cNvSpPr/>
          <p:nvPr/>
        </p:nvSpPr>
        <p:spPr>
          <a:xfrm>
            <a:off x="613700" y="1174850"/>
            <a:ext cx="8352900" cy="716400"/>
          </a:xfrm>
          <a:prstGeom prst="roundRect">
            <a:avLst>
              <a:gd fmla="val 50000"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0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Data Analytics in Government Sector</a:t>
            </a:r>
            <a:endParaRPr sz="1800">
              <a:solidFill>
                <a:srgbClr val="000000"/>
              </a:solidFill>
            </a:endParaRPr>
          </a:p>
        </p:txBody>
      </p:sp>
      <p:sp>
        <p:nvSpPr>
          <p:cNvPr id="852" name="Google Shape;852;p101"/>
          <p:cNvSpPr txBox="1"/>
          <p:nvPr/>
        </p:nvSpPr>
        <p:spPr>
          <a:xfrm>
            <a:off x="818300" y="1211300"/>
            <a:ext cx="7844100" cy="646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300"/>
              </a:spcBef>
              <a:spcAft>
                <a:spcPts val="1100"/>
              </a:spcAft>
              <a:buNone/>
            </a:pPr>
            <a:r>
              <a:rPr b="1" lang="en-US" sz="1000">
                <a:latin typeface="Montserrat"/>
                <a:ea typeface="Montserrat"/>
                <a:cs typeface="Montserrat"/>
                <a:sym typeface="Montserrat"/>
              </a:rPr>
              <a:t>Data analytics can help government agencies to improve service delivery, efficiency, effectiveness, and transparency</a:t>
            </a:r>
            <a:endParaRPr b="1" sz="1000">
              <a:latin typeface="Montserrat"/>
              <a:ea typeface="Montserrat"/>
              <a:cs typeface="Montserrat"/>
              <a:sym typeface="Montserrat"/>
            </a:endParaRPr>
          </a:p>
        </p:txBody>
      </p:sp>
      <p:sp>
        <p:nvSpPr>
          <p:cNvPr id="853" name="Google Shape;853;p101"/>
          <p:cNvSpPr txBox="1"/>
          <p:nvPr/>
        </p:nvSpPr>
        <p:spPr>
          <a:xfrm>
            <a:off x="1401350" y="2986675"/>
            <a:ext cx="4720800" cy="1262100"/>
          </a:xfrm>
          <a:prstGeom prst="rect">
            <a:avLst/>
          </a:prstGeom>
          <a:noFill/>
          <a:ln>
            <a:noFill/>
          </a:ln>
        </p:spPr>
        <p:txBody>
          <a:bodyPr anchorCtr="0" anchor="t" bIns="91425" lIns="91425" spcFirstLastPara="1" rIns="91425" wrap="square" tIns="91425">
            <a:spAutoFit/>
          </a:bodyPr>
          <a:lstStyle/>
          <a:p>
            <a:pPr indent="0" lvl="0" marL="0" rtl="0" algn="just">
              <a:lnSpc>
                <a:spcPct val="200000"/>
              </a:lnSpc>
              <a:spcBef>
                <a:spcPts val="300"/>
              </a:spcBef>
              <a:spcAft>
                <a:spcPts val="1100"/>
              </a:spcAft>
              <a:buNone/>
            </a:pPr>
            <a:r>
              <a:rPr lang="en-US" sz="1000">
                <a:latin typeface="Montserrat"/>
                <a:ea typeface="Montserrat"/>
                <a:cs typeface="Montserrat"/>
                <a:sym typeface="Montserrat"/>
              </a:rPr>
              <a:t>The US Department of Defense uses data analytics to track the progress of its projects and identify areas where it can improve its efficiency. The department also uses data analytics to identify potential risks and threats.</a:t>
            </a:r>
            <a:endParaRPr sz="1000">
              <a:latin typeface="Montserrat"/>
              <a:ea typeface="Montserrat"/>
              <a:cs typeface="Montserrat"/>
              <a:sym typeface="Montserrat"/>
            </a:endParaRPr>
          </a:p>
        </p:txBody>
      </p:sp>
      <p:pic>
        <p:nvPicPr>
          <p:cNvPr id="854" name="Google Shape;854;p101"/>
          <p:cNvPicPr preferRelativeResize="0"/>
          <p:nvPr/>
        </p:nvPicPr>
        <p:blipFill>
          <a:blip r:embed="rId4">
            <a:alphaModFix/>
          </a:blip>
          <a:stretch>
            <a:fillRect/>
          </a:stretch>
        </p:blipFill>
        <p:spPr>
          <a:xfrm>
            <a:off x="613700" y="2535925"/>
            <a:ext cx="787651" cy="7876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pic>
        <p:nvPicPr>
          <p:cNvPr id="859" name="Google Shape;859;p102"/>
          <p:cNvPicPr preferRelativeResize="0"/>
          <p:nvPr/>
        </p:nvPicPr>
        <p:blipFill rotWithShape="1">
          <a:blip r:embed="rId3">
            <a:alphaModFix/>
          </a:blip>
          <a:srcRect b="0" l="0" r="38374" t="7063"/>
          <a:stretch/>
        </p:blipFill>
        <p:spPr>
          <a:xfrm>
            <a:off x="6855625" y="2650850"/>
            <a:ext cx="2714700" cy="2727600"/>
          </a:xfrm>
          <a:prstGeom prst="ellipse">
            <a:avLst/>
          </a:prstGeom>
          <a:noFill/>
          <a:ln cap="flat" cmpd="sng" w="762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sp>
        <p:nvSpPr>
          <p:cNvPr id="860" name="Google Shape;860;p102"/>
          <p:cNvSpPr/>
          <p:nvPr/>
        </p:nvSpPr>
        <p:spPr>
          <a:xfrm>
            <a:off x="1002900" y="2894125"/>
            <a:ext cx="5286900" cy="1747800"/>
          </a:xfrm>
          <a:prstGeom prst="rect">
            <a:avLst/>
          </a:pr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02"/>
          <p:cNvSpPr/>
          <p:nvPr/>
        </p:nvSpPr>
        <p:spPr>
          <a:xfrm>
            <a:off x="613700" y="1174850"/>
            <a:ext cx="8352900" cy="716400"/>
          </a:xfrm>
          <a:prstGeom prst="roundRect">
            <a:avLst>
              <a:gd fmla="val 50000"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0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Data Analytics in Manufacturing Industry</a:t>
            </a:r>
            <a:endParaRPr sz="1800">
              <a:solidFill>
                <a:srgbClr val="000000"/>
              </a:solidFill>
            </a:endParaRPr>
          </a:p>
        </p:txBody>
      </p:sp>
      <p:sp>
        <p:nvSpPr>
          <p:cNvPr id="863" name="Google Shape;863;p102"/>
          <p:cNvSpPr txBox="1"/>
          <p:nvPr/>
        </p:nvSpPr>
        <p:spPr>
          <a:xfrm>
            <a:off x="818300" y="1211300"/>
            <a:ext cx="7844100" cy="646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300"/>
              </a:spcBef>
              <a:spcAft>
                <a:spcPts val="1100"/>
              </a:spcAft>
              <a:buNone/>
            </a:pPr>
            <a:r>
              <a:rPr b="1" lang="en-US" sz="1000">
                <a:latin typeface="Montserrat"/>
                <a:ea typeface="Montserrat"/>
                <a:cs typeface="Montserrat"/>
                <a:sym typeface="Montserrat"/>
              </a:rPr>
              <a:t>Data analytics can help manufacturers to improve quality and productivity by helping to remove bottlenecks and check leakages</a:t>
            </a:r>
            <a:endParaRPr b="1" sz="1000">
              <a:latin typeface="Montserrat"/>
              <a:ea typeface="Montserrat"/>
              <a:cs typeface="Montserrat"/>
              <a:sym typeface="Montserrat"/>
            </a:endParaRPr>
          </a:p>
        </p:txBody>
      </p:sp>
      <p:sp>
        <p:nvSpPr>
          <p:cNvPr id="864" name="Google Shape;864;p102"/>
          <p:cNvSpPr txBox="1"/>
          <p:nvPr/>
        </p:nvSpPr>
        <p:spPr>
          <a:xfrm>
            <a:off x="1401350" y="2986675"/>
            <a:ext cx="4720800" cy="1569900"/>
          </a:xfrm>
          <a:prstGeom prst="rect">
            <a:avLst/>
          </a:prstGeom>
          <a:noFill/>
          <a:ln>
            <a:noFill/>
          </a:ln>
        </p:spPr>
        <p:txBody>
          <a:bodyPr anchorCtr="0" anchor="t" bIns="91425" lIns="91425" spcFirstLastPara="1" rIns="91425" wrap="square" tIns="91425">
            <a:spAutoFit/>
          </a:bodyPr>
          <a:lstStyle/>
          <a:p>
            <a:pPr indent="0" lvl="0" marL="0" rtl="0" algn="just">
              <a:lnSpc>
                <a:spcPct val="200000"/>
              </a:lnSpc>
              <a:spcBef>
                <a:spcPts val="300"/>
              </a:spcBef>
              <a:spcAft>
                <a:spcPts val="1100"/>
              </a:spcAft>
              <a:buNone/>
            </a:pPr>
            <a:r>
              <a:rPr lang="en-US" sz="1000">
                <a:latin typeface="Montserrat"/>
                <a:ea typeface="Montserrat"/>
                <a:cs typeface="Montserrat"/>
                <a:sym typeface="Montserrat"/>
              </a:rPr>
              <a:t>General Electric uses data analytics to monitor the performance of its machines. This data helps GE to identify problems early on and take corrective action before they cause major disruptions. GE also uses data analytics to optimize its production processes and improve the quality of its products.</a:t>
            </a:r>
            <a:endParaRPr sz="1000">
              <a:latin typeface="Montserrat"/>
              <a:ea typeface="Montserrat"/>
              <a:cs typeface="Montserrat"/>
              <a:sym typeface="Montserrat"/>
            </a:endParaRPr>
          </a:p>
        </p:txBody>
      </p:sp>
      <p:pic>
        <p:nvPicPr>
          <p:cNvPr id="865" name="Google Shape;865;p102"/>
          <p:cNvPicPr preferRelativeResize="0"/>
          <p:nvPr/>
        </p:nvPicPr>
        <p:blipFill>
          <a:blip r:embed="rId4">
            <a:alphaModFix/>
          </a:blip>
          <a:stretch>
            <a:fillRect/>
          </a:stretch>
        </p:blipFill>
        <p:spPr>
          <a:xfrm>
            <a:off x="613700" y="2535925"/>
            <a:ext cx="787651" cy="7876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03"/>
          <p:cNvSpPr txBox="1"/>
          <p:nvPr>
            <p:ph type="title"/>
          </p:nvPr>
        </p:nvSpPr>
        <p:spPr>
          <a:xfrm>
            <a:off x="88200" y="2310150"/>
            <a:ext cx="2382000" cy="52320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SzPts val="1900"/>
              <a:buNone/>
            </a:pPr>
            <a:r>
              <a:rPr lang="en-US" sz="2000"/>
              <a:t>AGENDA</a:t>
            </a:r>
            <a:endParaRPr sz="2000"/>
          </a:p>
        </p:txBody>
      </p:sp>
      <p:sp>
        <p:nvSpPr>
          <p:cNvPr id="871" name="Google Shape;871;p103"/>
          <p:cNvSpPr txBox="1"/>
          <p:nvPr>
            <p:ph idx="1" type="body"/>
          </p:nvPr>
        </p:nvSpPr>
        <p:spPr>
          <a:xfrm>
            <a:off x="3469355" y="1115861"/>
            <a:ext cx="5161500" cy="2911800"/>
          </a:xfrm>
          <a:prstGeom prst="rect">
            <a:avLst/>
          </a:prstGeom>
          <a:noFill/>
          <a:ln>
            <a:noFill/>
          </a:ln>
        </p:spPr>
        <p:txBody>
          <a:bodyPr anchorCtr="0" anchor="ctr" bIns="45700" lIns="91425" spcFirstLastPara="1" rIns="91425" wrap="square" tIns="45700">
            <a:noAutofit/>
          </a:bodyPr>
          <a:lstStyle/>
          <a:p>
            <a:pPr indent="-304800" lvl="0" marL="457200" rtl="0" algn="l">
              <a:lnSpc>
                <a:spcPct val="200000"/>
              </a:lnSpc>
              <a:spcBef>
                <a:spcPts val="0"/>
              </a:spcBef>
              <a:spcAft>
                <a:spcPts val="0"/>
              </a:spcAft>
              <a:buClr>
                <a:srgbClr val="D9D9D9"/>
              </a:buClr>
              <a:buSzPts val="1200"/>
              <a:buChar char="●"/>
            </a:pPr>
            <a:r>
              <a:rPr lang="en-US">
                <a:solidFill>
                  <a:srgbClr val="D9D9D9"/>
                </a:solidFill>
              </a:rPr>
              <a:t>What is Data</a:t>
            </a:r>
            <a:endParaRPr>
              <a:solidFill>
                <a:srgbClr val="D9D9D9"/>
              </a:solidFill>
            </a:endParaRPr>
          </a:p>
          <a:p>
            <a:pPr indent="-304800" lvl="0" marL="457200" rtl="0" algn="l">
              <a:lnSpc>
                <a:spcPct val="200000"/>
              </a:lnSpc>
              <a:spcBef>
                <a:spcPts val="0"/>
              </a:spcBef>
              <a:spcAft>
                <a:spcPts val="0"/>
              </a:spcAft>
              <a:buClr>
                <a:srgbClr val="D9D9D9"/>
              </a:buClr>
              <a:buSzPts val="1200"/>
              <a:buChar char="●"/>
            </a:pPr>
            <a:r>
              <a:rPr lang="en-US">
                <a:solidFill>
                  <a:srgbClr val="D9D9D9"/>
                </a:solidFill>
              </a:rPr>
              <a:t>Data Analytics</a:t>
            </a:r>
            <a:endParaRPr>
              <a:solidFill>
                <a:srgbClr val="D9D9D9"/>
              </a:solidFill>
            </a:endParaRPr>
          </a:p>
          <a:p>
            <a:pPr indent="-304800" lvl="0" marL="457200" rtl="0" algn="l">
              <a:lnSpc>
                <a:spcPct val="200000"/>
              </a:lnSpc>
              <a:spcBef>
                <a:spcPts val="0"/>
              </a:spcBef>
              <a:spcAft>
                <a:spcPts val="0"/>
              </a:spcAft>
              <a:buSzPts val="1200"/>
              <a:buChar char="●"/>
            </a:pPr>
            <a:r>
              <a:rPr b="1" lang="en-US"/>
              <a:t>Data Tooling (e.g. Hadoop)</a:t>
            </a:r>
            <a:endParaRPr b="1"/>
          </a:p>
          <a:p>
            <a:pPr indent="-304800" lvl="0" marL="457200" rtl="0" algn="l">
              <a:lnSpc>
                <a:spcPct val="200000"/>
              </a:lnSpc>
              <a:spcBef>
                <a:spcPts val="0"/>
              </a:spcBef>
              <a:spcAft>
                <a:spcPts val="0"/>
              </a:spcAft>
              <a:buClr>
                <a:srgbClr val="999999"/>
              </a:buClr>
              <a:buSzPts val="1200"/>
              <a:buChar char="●"/>
            </a:pPr>
            <a:r>
              <a:rPr b="1" lang="en-US">
                <a:solidFill>
                  <a:srgbClr val="999999"/>
                </a:solidFill>
              </a:rPr>
              <a:t>Data Management</a:t>
            </a:r>
            <a:endParaRPr b="1">
              <a:solidFill>
                <a:srgbClr val="999999"/>
              </a:solidFill>
            </a:endParaRPr>
          </a:p>
          <a:p>
            <a:pPr indent="-304800" lvl="0" marL="457200" rtl="0" algn="l">
              <a:lnSpc>
                <a:spcPct val="200000"/>
              </a:lnSpc>
              <a:spcBef>
                <a:spcPts val="0"/>
              </a:spcBef>
              <a:spcAft>
                <a:spcPts val="0"/>
              </a:spcAft>
              <a:buClr>
                <a:srgbClr val="999999"/>
              </a:buClr>
              <a:buSzPts val="1200"/>
              <a:buChar char="●"/>
            </a:pPr>
            <a:r>
              <a:rPr b="1" lang="en-US">
                <a:solidFill>
                  <a:srgbClr val="999999"/>
                </a:solidFill>
              </a:rPr>
              <a:t>Data Visualization</a:t>
            </a:r>
            <a:endParaRPr b="1">
              <a:solidFill>
                <a:srgbClr val="999999"/>
              </a:solidFill>
            </a:endParaRPr>
          </a:p>
          <a:p>
            <a:pPr indent="-304800" lvl="0" marL="457200" rtl="0" algn="l">
              <a:lnSpc>
                <a:spcPct val="200000"/>
              </a:lnSpc>
              <a:spcBef>
                <a:spcPts val="0"/>
              </a:spcBef>
              <a:spcAft>
                <a:spcPts val="0"/>
              </a:spcAft>
              <a:buClr>
                <a:srgbClr val="999999"/>
              </a:buClr>
              <a:buSzPts val="1200"/>
              <a:buChar char="●"/>
            </a:pPr>
            <a:r>
              <a:rPr b="1" lang="en-US">
                <a:solidFill>
                  <a:srgbClr val="999999"/>
                </a:solidFill>
              </a:rPr>
              <a:t>Data Ethics and Privacy</a:t>
            </a:r>
            <a:endParaRPr b="1">
              <a:solidFill>
                <a:srgbClr val="999999"/>
              </a:solidFill>
            </a:endParaRPr>
          </a:p>
        </p:txBody>
      </p:sp>
      <p:pic>
        <p:nvPicPr>
          <p:cNvPr id="872" name="Google Shape;872;p103"/>
          <p:cNvPicPr preferRelativeResize="0"/>
          <p:nvPr/>
        </p:nvPicPr>
        <p:blipFill rotWithShape="1">
          <a:blip r:embed="rId3">
            <a:alphaModFix/>
          </a:blip>
          <a:srcRect b="0" l="0" r="0" t="0"/>
          <a:stretch/>
        </p:blipFill>
        <p:spPr>
          <a:xfrm>
            <a:off x="3469350" y="2309849"/>
            <a:ext cx="169650" cy="169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04"/>
          <p:cNvSpPr/>
          <p:nvPr/>
        </p:nvSpPr>
        <p:spPr>
          <a:xfrm>
            <a:off x="2267588" y="3652000"/>
            <a:ext cx="4429200" cy="889500"/>
          </a:xfrm>
          <a:prstGeom prst="rect">
            <a:avLst/>
          </a:prstGeom>
          <a:no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0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marR="0" rtl="0" algn="l">
              <a:lnSpc>
                <a:spcPct val="90000"/>
              </a:lnSpc>
              <a:spcBef>
                <a:spcPts val="0"/>
              </a:spcBef>
              <a:spcAft>
                <a:spcPts val="0"/>
              </a:spcAft>
              <a:buClr>
                <a:srgbClr val="000000"/>
              </a:buClr>
              <a:buSzPts val="2000"/>
              <a:buFont typeface="Arial"/>
              <a:buNone/>
            </a:pPr>
            <a:r>
              <a:rPr lang="en-US">
                <a:solidFill>
                  <a:srgbClr val="000000"/>
                </a:solidFill>
              </a:rPr>
              <a:t>Overview of Data Tooling</a:t>
            </a:r>
            <a:endParaRPr>
              <a:solidFill>
                <a:srgbClr val="000000"/>
              </a:solidFill>
            </a:endParaRPr>
          </a:p>
        </p:txBody>
      </p:sp>
      <p:grpSp>
        <p:nvGrpSpPr>
          <p:cNvPr id="879" name="Google Shape;879;p104"/>
          <p:cNvGrpSpPr/>
          <p:nvPr/>
        </p:nvGrpSpPr>
        <p:grpSpPr>
          <a:xfrm>
            <a:off x="1895496" y="1224950"/>
            <a:ext cx="945140" cy="2184151"/>
            <a:chOff x="1925050" y="1646835"/>
            <a:chExt cx="1693800" cy="3849403"/>
          </a:xfrm>
        </p:grpSpPr>
        <p:sp>
          <p:nvSpPr>
            <p:cNvPr id="880" name="Google Shape;880;p104"/>
            <p:cNvSpPr/>
            <p:nvPr/>
          </p:nvSpPr>
          <p:spPr>
            <a:xfrm>
              <a:off x="1925050" y="1755538"/>
              <a:ext cx="1693800" cy="3740700"/>
            </a:xfrm>
            <a:prstGeom prst="roundRect">
              <a:avLst>
                <a:gd fmla="val 6946" name="adj"/>
              </a:avLst>
            </a:prstGeom>
            <a:noFill/>
            <a:ln cap="flat" cmpd="sng" w="19050">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1" name="Google Shape;881;p104"/>
            <p:cNvPicPr preferRelativeResize="0"/>
            <p:nvPr/>
          </p:nvPicPr>
          <p:blipFill>
            <a:blip r:embed="rId3">
              <a:alphaModFix/>
            </a:blip>
            <a:stretch>
              <a:fillRect/>
            </a:stretch>
          </p:blipFill>
          <p:spPr>
            <a:xfrm>
              <a:off x="2332550" y="1976250"/>
              <a:ext cx="878825" cy="891267"/>
            </a:xfrm>
            <a:prstGeom prst="rect">
              <a:avLst/>
            </a:prstGeom>
            <a:noFill/>
            <a:ln>
              <a:noFill/>
            </a:ln>
          </p:spPr>
        </p:pic>
        <p:pic>
          <p:nvPicPr>
            <p:cNvPr id="882" name="Google Shape;882;p104"/>
            <p:cNvPicPr preferRelativeResize="0"/>
            <p:nvPr/>
          </p:nvPicPr>
          <p:blipFill>
            <a:blip r:embed="rId4">
              <a:alphaModFix amt="38000"/>
            </a:blip>
            <a:stretch>
              <a:fillRect/>
            </a:stretch>
          </p:blipFill>
          <p:spPr>
            <a:xfrm>
              <a:off x="2332550" y="3180248"/>
              <a:ext cx="878822" cy="891269"/>
            </a:xfrm>
            <a:prstGeom prst="rect">
              <a:avLst/>
            </a:prstGeom>
            <a:noFill/>
            <a:ln>
              <a:noFill/>
            </a:ln>
          </p:spPr>
        </p:pic>
        <p:pic>
          <p:nvPicPr>
            <p:cNvPr id="883" name="Google Shape;883;p104"/>
            <p:cNvPicPr preferRelativeResize="0"/>
            <p:nvPr/>
          </p:nvPicPr>
          <p:blipFill>
            <a:blip r:embed="rId5">
              <a:alphaModFix/>
            </a:blip>
            <a:stretch>
              <a:fillRect/>
            </a:stretch>
          </p:blipFill>
          <p:spPr>
            <a:xfrm>
              <a:off x="2332550" y="4384256"/>
              <a:ext cx="878825" cy="932044"/>
            </a:xfrm>
            <a:prstGeom prst="rect">
              <a:avLst/>
            </a:prstGeom>
            <a:noFill/>
            <a:ln>
              <a:noFill/>
            </a:ln>
          </p:spPr>
        </p:pic>
        <p:sp>
          <p:nvSpPr>
            <p:cNvPr id="884" name="Google Shape;884;p104"/>
            <p:cNvSpPr/>
            <p:nvPr/>
          </p:nvSpPr>
          <p:spPr>
            <a:xfrm>
              <a:off x="2109911" y="1646835"/>
              <a:ext cx="1373700" cy="23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rgbClr val="B7B7B7"/>
                  </a:solidFill>
                  <a:latin typeface="Montserrat"/>
                  <a:ea typeface="Montserrat"/>
                  <a:cs typeface="Montserrat"/>
                  <a:sym typeface="Montserrat"/>
                </a:rPr>
                <a:t>Raw Data</a:t>
              </a:r>
              <a:endParaRPr b="1" sz="800">
                <a:solidFill>
                  <a:srgbClr val="B7B7B7"/>
                </a:solidFill>
                <a:latin typeface="Montserrat"/>
                <a:ea typeface="Montserrat"/>
                <a:cs typeface="Montserrat"/>
                <a:sym typeface="Montserrat"/>
              </a:endParaRPr>
            </a:p>
          </p:txBody>
        </p:sp>
      </p:grpSp>
      <p:pic>
        <p:nvPicPr>
          <p:cNvPr id="885" name="Google Shape;885;p104"/>
          <p:cNvPicPr preferRelativeResize="0"/>
          <p:nvPr/>
        </p:nvPicPr>
        <p:blipFill>
          <a:blip r:embed="rId6">
            <a:alphaModFix/>
          </a:blip>
          <a:stretch>
            <a:fillRect/>
          </a:stretch>
        </p:blipFill>
        <p:spPr>
          <a:xfrm>
            <a:off x="6124004" y="1830504"/>
            <a:ext cx="1002365" cy="1019363"/>
          </a:xfrm>
          <a:prstGeom prst="rect">
            <a:avLst/>
          </a:prstGeom>
          <a:noFill/>
          <a:ln>
            <a:noFill/>
          </a:ln>
        </p:spPr>
      </p:pic>
      <p:pic>
        <p:nvPicPr>
          <p:cNvPr id="886" name="Google Shape;886;p104"/>
          <p:cNvPicPr preferRelativeResize="0"/>
          <p:nvPr/>
        </p:nvPicPr>
        <p:blipFill>
          <a:blip r:embed="rId7">
            <a:alphaModFix/>
          </a:blip>
          <a:stretch>
            <a:fillRect/>
          </a:stretch>
        </p:blipFill>
        <p:spPr>
          <a:xfrm>
            <a:off x="4009676" y="1895482"/>
            <a:ext cx="945023" cy="889417"/>
          </a:xfrm>
          <a:prstGeom prst="rect">
            <a:avLst/>
          </a:prstGeom>
          <a:noFill/>
          <a:ln>
            <a:noFill/>
          </a:ln>
        </p:spPr>
      </p:pic>
      <p:cxnSp>
        <p:nvCxnSpPr>
          <p:cNvPr id="887" name="Google Shape;887;p104"/>
          <p:cNvCxnSpPr>
            <a:stCxn id="880" idx="3"/>
            <a:endCxn id="886" idx="1"/>
          </p:cNvCxnSpPr>
          <p:nvPr/>
        </p:nvCxnSpPr>
        <p:spPr>
          <a:xfrm flipH="1" rot="10800000">
            <a:off x="2840637" y="2340065"/>
            <a:ext cx="1169100" cy="7800"/>
          </a:xfrm>
          <a:prstGeom prst="straightConnector1">
            <a:avLst/>
          </a:prstGeom>
          <a:noFill/>
          <a:ln cap="flat" cmpd="sng" w="28575">
            <a:solidFill>
              <a:srgbClr val="CCCCCC"/>
            </a:solidFill>
            <a:prstDash val="solid"/>
            <a:round/>
            <a:headEnd len="med" w="med" type="none"/>
            <a:tailEnd len="med" w="med" type="triangle"/>
          </a:ln>
        </p:spPr>
      </p:cxnSp>
      <p:cxnSp>
        <p:nvCxnSpPr>
          <p:cNvPr id="888" name="Google Shape;888;p104"/>
          <p:cNvCxnSpPr>
            <a:stCxn id="886" idx="3"/>
            <a:endCxn id="885" idx="1"/>
          </p:cNvCxnSpPr>
          <p:nvPr/>
        </p:nvCxnSpPr>
        <p:spPr>
          <a:xfrm>
            <a:off x="4954700" y="2340191"/>
            <a:ext cx="1169400" cy="0"/>
          </a:xfrm>
          <a:prstGeom prst="straightConnector1">
            <a:avLst/>
          </a:prstGeom>
          <a:noFill/>
          <a:ln cap="flat" cmpd="sng" w="28575">
            <a:solidFill>
              <a:srgbClr val="CCCCCC"/>
            </a:solidFill>
            <a:prstDash val="solid"/>
            <a:round/>
            <a:headEnd len="med" w="med" type="none"/>
            <a:tailEnd len="med" w="med" type="triangle"/>
          </a:ln>
        </p:spPr>
      </p:cxnSp>
      <p:sp>
        <p:nvSpPr>
          <p:cNvPr id="889" name="Google Shape;889;p104"/>
          <p:cNvSpPr txBox="1"/>
          <p:nvPr/>
        </p:nvSpPr>
        <p:spPr>
          <a:xfrm>
            <a:off x="3797640" y="2751239"/>
            <a:ext cx="1246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solidFill>
                  <a:srgbClr val="111111"/>
                </a:solidFill>
                <a:latin typeface="Montserrat"/>
                <a:ea typeface="Montserrat"/>
                <a:cs typeface="Montserrat"/>
                <a:sym typeface="Montserrat"/>
              </a:rPr>
              <a:t>Collecting</a:t>
            </a:r>
            <a:endParaRPr b="1" sz="1000">
              <a:solidFill>
                <a:srgbClr val="111111"/>
              </a:solidFill>
              <a:latin typeface="Montserrat"/>
              <a:ea typeface="Montserrat"/>
              <a:cs typeface="Montserrat"/>
              <a:sym typeface="Montserrat"/>
            </a:endParaRPr>
          </a:p>
          <a:p>
            <a:pPr indent="0" lvl="0" marL="0" rtl="0" algn="ctr">
              <a:spcBef>
                <a:spcPts val="0"/>
              </a:spcBef>
              <a:spcAft>
                <a:spcPts val="0"/>
              </a:spcAft>
              <a:buNone/>
            </a:pPr>
            <a:r>
              <a:rPr b="1" lang="en-US" sz="1000">
                <a:solidFill>
                  <a:srgbClr val="111111"/>
                </a:solidFill>
                <a:latin typeface="Montserrat"/>
                <a:ea typeface="Montserrat"/>
                <a:cs typeface="Montserrat"/>
                <a:sym typeface="Montserrat"/>
              </a:rPr>
              <a:t>&amp; Analyzing</a:t>
            </a:r>
            <a:endParaRPr b="1" sz="1000">
              <a:solidFill>
                <a:srgbClr val="111111"/>
              </a:solidFill>
              <a:latin typeface="Montserrat"/>
              <a:ea typeface="Montserrat"/>
              <a:cs typeface="Montserrat"/>
              <a:sym typeface="Montserrat"/>
            </a:endParaRPr>
          </a:p>
          <a:p>
            <a:pPr indent="0" lvl="0" marL="0" rtl="0" algn="ctr">
              <a:spcBef>
                <a:spcPts val="0"/>
              </a:spcBef>
              <a:spcAft>
                <a:spcPts val="0"/>
              </a:spcAft>
              <a:buNone/>
            </a:pPr>
            <a:r>
              <a:rPr b="1" lang="en-US" sz="1000">
                <a:solidFill>
                  <a:srgbClr val="111111"/>
                </a:solidFill>
                <a:latin typeface="Montserrat"/>
                <a:ea typeface="Montserrat"/>
                <a:cs typeface="Montserrat"/>
                <a:sym typeface="Montserrat"/>
              </a:rPr>
              <a:t>Data </a:t>
            </a:r>
            <a:endParaRPr b="1" sz="1000">
              <a:solidFill>
                <a:srgbClr val="111111"/>
              </a:solidFill>
              <a:latin typeface="Montserrat"/>
              <a:ea typeface="Montserrat"/>
              <a:cs typeface="Montserrat"/>
              <a:sym typeface="Montserrat"/>
            </a:endParaRPr>
          </a:p>
        </p:txBody>
      </p:sp>
      <p:sp>
        <p:nvSpPr>
          <p:cNvPr id="890" name="Google Shape;890;p104"/>
          <p:cNvSpPr txBox="1"/>
          <p:nvPr/>
        </p:nvSpPr>
        <p:spPr>
          <a:xfrm>
            <a:off x="6001699" y="2866259"/>
            <a:ext cx="1246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solidFill>
                  <a:srgbClr val="CCCCCC"/>
                </a:solidFill>
                <a:latin typeface="Montserrat"/>
                <a:ea typeface="Montserrat"/>
                <a:cs typeface="Montserrat"/>
                <a:sym typeface="Montserrat"/>
              </a:rPr>
              <a:t>Conclusions</a:t>
            </a:r>
            <a:endParaRPr b="1" sz="1000">
              <a:solidFill>
                <a:srgbClr val="CCCCCC"/>
              </a:solidFill>
              <a:latin typeface="Montserrat"/>
              <a:ea typeface="Montserrat"/>
              <a:cs typeface="Montserrat"/>
              <a:sym typeface="Montserrat"/>
            </a:endParaRPr>
          </a:p>
        </p:txBody>
      </p:sp>
      <p:sp>
        <p:nvSpPr>
          <p:cNvPr id="891" name="Google Shape;891;p104"/>
          <p:cNvSpPr/>
          <p:nvPr/>
        </p:nvSpPr>
        <p:spPr>
          <a:xfrm rot="5400000">
            <a:off x="4345538" y="1331150"/>
            <a:ext cx="273300" cy="4429200"/>
          </a:xfrm>
          <a:prstGeom prst="leftBrace">
            <a:avLst>
              <a:gd fmla="val 50000" name="adj1"/>
              <a:gd fmla="val 49999" name="adj2"/>
            </a:avLst>
          </a:prstGeom>
          <a:solidFill>
            <a:srgbClr val="FFFFFF"/>
          </a:solid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04"/>
          <p:cNvSpPr txBox="1"/>
          <p:nvPr/>
        </p:nvSpPr>
        <p:spPr>
          <a:xfrm>
            <a:off x="2401849" y="3731000"/>
            <a:ext cx="4160700" cy="6465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i="1" lang="en-US" sz="1000">
                <a:solidFill>
                  <a:schemeClr val="accent1"/>
                </a:solidFill>
                <a:latin typeface="Montserrat"/>
                <a:ea typeface="Montserrat"/>
                <a:cs typeface="Montserrat"/>
                <a:sym typeface="Montserrat"/>
              </a:rPr>
              <a:t>A collection of </a:t>
            </a:r>
            <a:r>
              <a:rPr b="1" i="1" lang="en-US" sz="1000">
                <a:solidFill>
                  <a:schemeClr val="accent1"/>
                </a:solidFill>
                <a:latin typeface="Montserrat"/>
                <a:ea typeface="Montserrat"/>
                <a:cs typeface="Montserrat"/>
                <a:sym typeface="Montserrat"/>
              </a:rPr>
              <a:t>software and hardware tools used to collect, store, process, and analyze data</a:t>
            </a:r>
            <a:endParaRPr b="1" i="1" sz="1000">
              <a:solidFill>
                <a:schemeClr val="accent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cxnSp>
        <p:nvCxnSpPr>
          <p:cNvPr id="897" name="Google Shape;897;p105"/>
          <p:cNvCxnSpPr>
            <a:stCxn id="898" idx="2"/>
          </p:cNvCxnSpPr>
          <p:nvPr/>
        </p:nvCxnSpPr>
        <p:spPr>
          <a:xfrm flipH="1">
            <a:off x="1053037" y="1970300"/>
            <a:ext cx="6000" cy="2442600"/>
          </a:xfrm>
          <a:prstGeom prst="straightConnector1">
            <a:avLst/>
          </a:prstGeom>
          <a:noFill/>
          <a:ln cap="flat" cmpd="sng" w="9525">
            <a:solidFill>
              <a:srgbClr val="000000"/>
            </a:solidFill>
            <a:prstDash val="dot"/>
            <a:round/>
            <a:headEnd len="med" w="med" type="none"/>
            <a:tailEnd len="med" w="med" type="none"/>
          </a:ln>
        </p:spPr>
      </p:cxnSp>
      <p:sp>
        <p:nvSpPr>
          <p:cNvPr id="899" name="Google Shape;899;p105"/>
          <p:cNvSpPr/>
          <p:nvPr/>
        </p:nvSpPr>
        <p:spPr>
          <a:xfrm>
            <a:off x="613700" y="1225000"/>
            <a:ext cx="8001900" cy="773700"/>
          </a:xfrm>
          <a:prstGeom prst="roundRect">
            <a:avLst>
              <a:gd fmla="val 50000" name="adj"/>
            </a:avLst>
          </a:prstGeom>
          <a:solidFill>
            <a:srgbClr val="FFFFFF"/>
          </a:solidFill>
          <a:ln cap="flat" cmpd="sng" w="19050">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0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marR="0" rtl="0" algn="l">
              <a:lnSpc>
                <a:spcPct val="90000"/>
              </a:lnSpc>
              <a:spcBef>
                <a:spcPts val="0"/>
              </a:spcBef>
              <a:spcAft>
                <a:spcPts val="0"/>
              </a:spcAft>
              <a:buNone/>
            </a:pPr>
            <a:r>
              <a:rPr lang="en-US">
                <a:solidFill>
                  <a:srgbClr val="000000"/>
                </a:solidFill>
              </a:rPr>
              <a:t>Managing &amp; Analyzing Large Datasets using Data Tooling</a:t>
            </a:r>
            <a:endParaRPr>
              <a:solidFill>
                <a:srgbClr val="000000"/>
              </a:solidFill>
            </a:endParaRPr>
          </a:p>
        </p:txBody>
      </p:sp>
      <p:pic>
        <p:nvPicPr>
          <p:cNvPr id="898" name="Google Shape;898;p105"/>
          <p:cNvPicPr preferRelativeResize="0"/>
          <p:nvPr/>
        </p:nvPicPr>
        <p:blipFill>
          <a:blip r:embed="rId3">
            <a:alphaModFix/>
          </a:blip>
          <a:stretch>
            <a:fillRect/>
          </a:stretch>
        </p:blipFill>
        <p:spPr>
          <a:xfrm>
            <a:off x="678175" y="1253400"/>
            <a:ext cx="761725" cy="716900"/>
          </a:xfrm>
          <a:prstGeom prst="rect">
            <a:avLst/>
          </a:prstGeom>
          <a:noFill/>
          <a:ln>
            <a:noFill/>
          </a:ln>
        </p:spPr>
      </p:pic>
      <p:sp>
        <p:nvSpPr>
          <p:cNvPr id="901" name="Google Shape;901;p105"/>
          <p:cNvSpPr txBox="1"/>
          <p:nvPr/>
        </p:nvSpPr>
        <p:spPr>
          <a:xfrm>
            <a:off x="1439900" y="1288600"/>
            <a:ext cx="7192200" cy="646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US" sz="1000">
                <a:latin typeface="Montserrat"/>
                <a:ea typeface="Montserrat"/>
                <a:cs typeface="Montserrat"/>
                <a:sym typeface="Montserrat"/>
              </a:rPr>
              <a:t>It </a:t>
            </a:r>
            <a:r>
              <a:rPr b="1" lang="en-US" sz="1000">
                <a:latin typeface="Montserrat"/>
                <a:ea typeface="Montserrat"/>
                <a:cs typeface="Montserrat"/>
                <a:sym typeface="Montserrat"/>
              </a:rPr>
              <a:t>can be used to manage and analyze data of all sizes, but it is especially important for managing and analyzing </a:t>
            </a:r>
            <a:r>
              <a:rPr b="1" lang="en-US" sz="1000">
                <a:solidFill>
                  <a:schemeClr val="accent1"/>
                </a:solidFill>
                <a:latin typeface="Montserrat"/>
                <a:ea typeface="Montserrat"/>
                <a:cs typeface="Montserrat"/>
                <a:sym typeface="Montserrat"/>
              </a:rPr>
              <a:t>large datasets*</a:t>
            </a:r>
            <a:endParaRPr b="1" sz="1000">
              <a:solidFill>
                <a:schemeClr val="accent1"/>
              </a:solidFill>
              <a:latin typeface="Montserrat"/>
              <a:ea typeface="Montserrat"/>
              <a:cs typeface="Montserrat"/>
              <a:sym typeface="Montserrat"/>
            </a:endParaRPr>
          </a:p>
        </p:txBody>
      </p:sp>
      <p:sp>
        <p:nvSpPr>
          <p:cNvPr id="902" name="Google Shape;902;p105"/>
          <p:cNvSpPr txBox="1"/>
          <p:nvPr/>
        </p:nvSpPr>
        <p:spPr>
          <a:xfrm>
            <a:off x="2123700" y="4835700"/>
            <a:ext cx="70203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US" sz="800">
                <a:solidFill>
                  <a:schemeClr val="accent1"/>
                </a:solidFill>
                <a:latin typeface="Montserrat"/>
                <a:ea typeface="Montserrat"/>
                <a:cs typeface="Montserrat"/>
                <a:sym typeface="Montserrat"/>
              </a:rPr>
              <a:t>* </a:t>
            </a:r>
            <a:r>
              <a:rPr b="1" i="1" lang="en-US" sz="800">
                <a:solidFill>
                  <a:schemeClr val="accent1"/>
                </a:solidFill>
                <a:latin typeface="Montserrat"/>
                <a:ea typeface="Montserrat"/>
                <a:cs typeface="Montserrat"/>
                <a:sym typeface="Montserrat"/>
              </a:rPr>
              <a:t>datasets that are too large to be processed and analyzed using traditional methods</a:t>
            </a:r>
            <a:endParaRPr b="1" i="1" sz="800">
              <a:solidFill>
                <a:schemeClr val="accent1"/>
              </a:solidFill>
              <a:latin typeface="Montserrat"/>
              <a:ea typeface="Montserrat"/>
              <a:cs typeface="Montserrat"/>
              <a:sym typeface="Montserrat"/>
            </a:endParaRPr>
          </a:p>
        </p:txBody>
      </p:sp>
      <p:sp>
        <p:nvSpPr>
          <p:cNvPr id="903" name="Google Shape;903;p105"/>
          <p:cNvSpPr/>
          <p:nvPr/>
        </p:nvSpPr>
        <p:spPr>
          <a:xfrm>
            <a:off x="814088" y="2195325"/>
            <a:ext cx="429300" cy="3834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05"/>
          <p:cNvSpPr/>
          <p:nvPr/>
        </p:nvSpPr>
        <p:spPr>
          <a:xfrm>
            <a:off x="874683" y="2230245"/>
            <a:ext cx="429300" cy="3834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chemeClr val="accent1"/>
                </a:solidFill>
                <a:latin typeface="Montserrat"/>
                <a:ea typeface="Montserrat"/>
                <a:cs typeface="Montserrat"/>
                <a:sym typeface="Montserrat"/>
              </a:rPr>
              <a:t>1</a:t>
            </a:r>
            <a:endParaRPr b="1" sz="1000">
              <a:solidFill>
                <a:schemeClr val="accent1"/>
              </a:solidFill>
              <a:latin typeface="Montserrat"/>
              <a:ea typeface="Montserrat"/>
              <a:cs typeface="Montserrat"/>
              <a:sym typeface="Montserrat"/>
            </a:endParaRPr>
          </a:p>
        </p:txBody>
      </p:sp>
      <p:sp>
        <p:nvSpPr>
          <p:cNvPr id="905" name="Google Shape;905;p105"/>
          <p:cNvSpPr/>
          <p:nvPr/>
        </p:nvSpPr>
        <p:spPr>
          <a:xfrm>
            <a:off x="814088" y="2713075"/>
            <a:ext cx="429300" cy="3834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05"/>
          <p:cNvSpPr/>
          <p:nvPr/>
        </p:nvSpPr>
        <p:spPr>
          <a:xfrm>
            <a:off x="874683" y="2747995"/>
            <a:ext cx="429300" cy="3834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000">
                <a:solidFill>
                  <a:schemeClr val="accent1"/>
                </a:solidFill>
                <a:latin typeface="Montserrat"/>
                <a:ea typeface="Montserrat"/>
                <a:cs typeface="Montserrat"/>
                <a:sym typeface="Montserrat"/>
              </a:rPr>
              <a:t>2</a:t>
            </a:r>
            <a:endParaRPr b="1" sz="1000">
              <a:solidFill>
                <a:schemeClr val="accent1"/>
              </a:solidFill>
              <a:latin typeface="Montserrat"/>
              <a:ea typeface="Montserrat"/>
              <a:cs typeface="Montserrat"/>
              <a:sym typeface="Montserrat"/>
            </a:endParaRPr>
          </a:p>
        </p:txBody>
      </p:sp>
      <p:sp>
        <p:nvSpPr>
          <p:cNvPr id="907" name="Google Shape;907;p105"/>
          <p:cNvSpPr/>
          <p:nvPr/>
        </p:nvSpPr>
        <p:spPr>
          <a:xfrm>
            <a:off x="814088" y="3230825"/>
            <a:ext cx="429300" cy="3834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05"/>
          <p:cNvSpPr/>
          <p:nvPr/>
        </p:nvSpPr>
        <p:spPr>
          <a:xfrm>
            <a:off x="874683" y="3265745"/>
            <a:ext cx="429300" cy="3834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000">
                <a:solidFill>
                  <a:schemeClr val="accent1"/>
                </a:solidFill>
                <a:latin typeface="Montserrat"/>
                <a:ea typeface="Montserrat"/>
                <a:cs typeface="Montserrat"/>
                <a:sym typeface="Montserrat"/>
              </a:rPr>
              <a:t>3</a:t>
            </a:r>
            <a:endParaRPr b="1" sz="1000">
              <a:solidFill>
                <a:schemeClr val="accent1"/>
              </a:solidFill>
              <a:latin typeface="Montserrat"/>
              <a:ea typeface="Montserrat"/>
              <a:cs typeface="Montserrat"/>
              <a:sym typeface="Montserrat"/>
            </a:endParaRPr>
          </a:p>
        </p:txBody>
      </p:sp>
      <p:sp>
        <p:nvSpPr>
          <p:cNvPr id="909" name="Google Shape;909;p105"/>
          <p:cNvSpPr/>
          <p:nvPr/>
        </p:nvSpPr>
        <p:spPr>
          <a:xfrm>
            <a:off x="814088" y="3748575"/>
            <a:ext cx="429300" cy="3834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05"/>
          <p:cNvSpPr/>
          <p:nvPr/>
        </p:nvSpPr>
        <p:spPr>
          <a:xfrm>
            <a:off x="874683" y="3783495"/>
            <a:ext cx="429300" cy="3834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000">
                <a:solidFill>
                  <a:schemeClr val="accent1"/>
                </a:solidFill>
                <a:latin typeface="Montserrat"/>
                <a:ea typeface="Montserrat"/>
                <a:cs typeface="Montserrat"/>
                <a:sym typeface="Montserrat"/>
              </a:rPr>
              <a:t>4</a:t>
            </a:r>
            <a:endParaRPr b="1" sz="1000">
              <a:solidFill>
                <a:schemeClr val="accent1"/>
              </a:solidFill>
              <a:latin typeface="Montserrat"/>
              <a:ea typeface="Montserrat"/>
              <a:cs typeface="Montserrat"/>
              <a:sym typeface="Montserrat"/>
            </a:endParaRPr>
          </a:p>
        </p:txBody>
      </p:sp>
      <p:sp>
        <p:nvSpPr>
          <p:cNvPr id="911" name="Google Shape;911;p105"/>
          <p:cNvSpPr/>
          <p:nvPr/>
        </p:nvSpPr>
        <p:spPr>
          <a:xfrm>
            <a:off x="811075" y="4266325"/>
            <a:ext cx="429300" cy="3834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05"/>
          <p:cNvSpPr/>
          <p:nvPr/>
        </p:nvSpPr>
        <p:spPr>
          <a:xfrm>
            <a:off x="871670" y="4301245"/>
            <a:ext cx="429300" cy="3834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000">
                <a:solidFill>
                  <a:schemeClr val="accent1"/>
                </a:solidFill>
                <a:latin typeface="Montserrat"/>
                <a:ea typeface="Montserrat"/>
                <a:cs typeface="Montserrat"/>
                <a:sym typeface="Montserrat"/>
              </a:rPr>
              <a:t>5</a:t>
            </a:r>
            <a:endParaRPr b="1" sz="1000">
              <a:solidFill>
                <a:schemeClr val="accent1"/>
              </a:solidFill>
              <a:latin typeface="Montserrat"/>
              <a:ea typeface="Montserrat"/>
              <a:cs typeface="Montserrat"/>
              <a:sym typeface="Montserrat"/>
            </a:endParaRPr>
          </a:p>
        </p:txBody>
      </p:sp>
      <p:sp>
        <p:nvSpPr>
          <p:cNvPr id="913" name="Google Shape;913;p105"/>
          <p:cNvSpPr txBox="1"/>
          <p:nvPr/>
        </p:nvSpPr>
        <p:spPr>
          <a:xfrm>
            <a:off x="1439900" y="22526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1100"/>
              </a:spcAft>
              <a:buNone/>
            </a:pPr>
            <a:r>
              <a:rPr b="1" lang="en-US" sz="1000">
                <a:solidFill>
                  <a:schemeClr val="accent1"/>
                </a:solidFill>
                <a:latin typeface="Montserrat"/>
                <a:ea typeface="Montserrat"/>
                <a:cs typeface="Montserrat"/>
                <a:sym typeface="Montserrat"/>
              </a:rPr>
              <a:t>Collect</a:t>
            </a:r>
            <a:r>
              <a:rPr b="1" lang="en-US" sz="1000">
                <a:latin typeface="Montserrat"/>
                <a:ea typeface="Montserrat"/>
                <a:cs typeface="Montserrat"/>
                <a:sym typeface="Montserrat"/>
              </a:rPr>
              <a:t> </a:t>
            </a:r>
            <a:r>
              <a:rPr lang="en-US" sz="1000">
                <a:latin typeface="Montserrat"/>
                <a:ea typeface="Montserrat"/>
                <a:cs typeface="Montserrat"/>
                <a:sym typeface="Montserrat"/>
              </a:rPr>
              <a:t>data from a variety of sources</a:t>
            </a:r>
            <a:endParaRPr sz="1000">
              <a:latin typeface="Montserrat"/>
              <a:ea typeface="Montserrat"/>
              <a:cs typeface="Montserrat"/>
              <a:sym typeface="Montserrat"/>
            </a:endParaRPr>
          </a:p>
        </p:txBody>
      </p:sp>
      <p:sp>
        <p:nvSpPr>
          <p:cNvPr id="914" name="Google Shape;914;p105"/>
          <p:cNvSpPr txBox="1"/>
          <p:nvPr/>
        </p:nvSpPr>
        <p:spPr>
          <a:xfrm>
            <a:off x="1439900" y="2762688"/>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1100"/>
              </a:spcAft>
              <a:buNone/>
            </a:pPr>
            <a:r>
              <a:rPr b="1" lang="en-US" sz="1000">
                <a:solidFill>
                  <a:schemeClr val="accent1"/>
                </a:solidFill>
                <a:latin typeface="Montserrat"/>
                <a:ea typeface="Montserrat"/>
                <a:cs typeface="Montserrat"/>
                <a:sym typeface="Montserrat"/>
              </a:rPr>
              <a:t>Store</a:t>
            </a:r>
            <a:r>
              <a:rPr lang="en-US" sz="1000">
                <a:latin typeface="Montserrat"/>
                <a:ea typeface="Montserrat"/>
                <a:cs typeface="Montserrat"/>
                <a:sym typeface="Montserrat"/>
              </a:rPr>
              <a:t> data at a centralized location</a:t>
            </a:r>
            <a:endParaRPr sz="1000">
              <a:latin typeface="Montserrat"/>
              <a:ea typeface="Montserrat"/>
              <a:cs typeface="Montserrat"/>
              <a:sym typeface="Montserrat"/>
            </a:endParaRPr>
          </a:p>
        </p:txBody>
      </p:sp>
      <p:sp>
        <p:nvSpPr>
          <p:cNvPr id="915" name="Google Shape;915;p105"/>
          <p:cNvSpPr txBox="1"/>
          <p:nvPr/>
        </p:nvSpPr>
        <p:spPr>
          <a:xfrm>
            <a:off x="1439900" y="32728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1100"/>
              </a:spcAft>
              <a:buNone/>
            </a:pPr>
            <a:r>
              <a:rPr b="1" lang="en-US" sz="1000">
                <a:solidFill>
                  <a:schemeClr val="accent1"/>
                </a:solidFill>
                <a:latin typeface="Montserrat"/>
                <a:ea typeface="Montserrat"/>
                <a:cs typeface="Montserrat"/>
                <a:sym typeface="Montserrat"/>
              </a:rPr>
              <a:t>Process</a:t>
            </a:r>
            <a:r>
              <a:rPr lang="en-US" sz="1000">
                <a:latin typeface="Montserrat"/>
                <a:ea typeface="Montserrat"/>
                <a:cs typeface="Montserrat"/>
                <a:sym typeface="Montserrat"/>
              </a:rPr>
              <a:t> data quickly and efficiently</a:t>
            </a:r>
            <a:endParaRPr sz="1000">
              <a:latin typeface="Montserrat"/>
              <a:ea typeface="Montserrat"/>
              <a:cs typeface="Montserrat"/>
              <a:sym typeface="Montserrat"/>
            </a:endParaRPr>
          </a:p>
        </p:txBody>
      </p:sp>
      <p:sp>
        <p:nvSpPr>
          <p:cNvPr id="916" name="Google Shape;916;p105"/>
          <p:cNvSpPr txBox="1"/>
          <p:nvPr/>
        </p:nvSpPr>
        <p:spPr>
          <a:xfrm>
            <a:off x="1439900" y="3799200"/>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1100"/>
              </a:spcAft>
              <a:buNone/>
            </a:pPr>
            <a:r>
              <a:rPr b="1" lang="en-US" sz="1000">
                <a:solidFill>
                  <a:schemeClr val="accent1"/>
                </a:solidFill>
                <a:latin typeface="Montserrat"/>
                <a:ea typeface="Montserrat"/>
                <a:cs typeface="Montserrat"/>
                <a:sym typeface="Montserrat"/>
              </a:rPr>
              <a:t>Analyze</a:t>
            </a:r>
            <a:r>
              <a:rPr lang="en-US" sz="1000">
                <a:latin typeface="Montserrat"/>
                <a:ea typeface="Montserrat"/>
                <a:cs typeface="Montserrat"/>
                <a:sym typeface="Montserrat"/>
              </a:rPr>
              <a:t> data to identify patterns and trends</a:t>
            </a:r>
            <a:endParaRPr sz="1000">
              <a:latin typeface="Montserrat"/>
              <a:ea typeface="Montserrat"/>
              <a:cs typeface="Montserrat"/>
              <a:sym typeface="Montserrat"/>
            </a:endParaRPr>
          </a:p>
        </p:txBody>
      </p:sp>
      <p:sp>
        <p:nvSpPr>
          <p:cNvPr id="917" name="Google Shape;917;p105"/>
          <p:cNvSpPr txBox="1"/>
          <p:nvPr/>
        </p:nvSpPr>
        <p:spPr>
          <a:xfrm>
            <a:off x="1439900" y="4317450"/>
            <a:ext cx="31305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1100"/>
              </a:spcAft>
              <a:buNone/>
            </a:pPr>
            <a:r>
              <a:rPr b="1" lang="en-US" sz="1000">
                <a:solidFill>
                  <a:schemeClr val="accent1"/>
                </a:solidFill>
                <a:latin typeface="Montserrat"/>
                <a:ea typeface="Montserrat"/>
                <a:cs typeface="Montserrat"/>
                <a:sym typeface="Montserrat"/>
              </a:rPr>
              <a:t>Visualize</a:t>
            </a:r>
            <a:r>
              <a:rPr lang="en-US" sz="1000">
                <a:latin typeface="Montserrat"/>
                <a:ea typeface="Montserrat"/>
                <a:cs typeface="Montserrat"/>
                <a:sym typeface="Montserrat"/>
              </a:rPr>
              <a:t> data to make it easier to understand</a:t>
            </a:r>
            <a:endParaRPr sz="1000">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0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marR="0" rtl="0" algn="l">
              <a:lnSpc>
                <a:spcPct val="90000"/>
              </a:lnSpc>
              <a:spcBef>
                <a:spcPts val="0"/>
              </a:spcBef>
              <a:spcAft>
                <a:spcPts val="0"/>
              </a:spcAft>
              <a:buNone/>
            </a:pPr>
            <a:r>
              <a:rPr lang="en-US">
                <a:solidFill>
                  <a:srgbClr val="000000"/>
                </a:solidFill>
              </a:rPr>
              <a:t>What is</a:t>
            </a:r>
            <a:r>
              <a:rPr lang="en-US">
                <a:solidFill>
                  <a:srgbClr val="000000"/>
                </a:solidFill>
              </a:rPr>
              <a:t> Big Data?</a:t>
            </a:r>
            <a:endParaRPr>
              <a:solidFill>
                <a:srgbClr val="000000"/>
              </a:solidFill>
            </a:endParaRPr>
          </a:p>
        </p:txBody>
      </p:sp>
      <p:sp>
        <p:nvSpPr>
          <p:cNvPr id="923" name="Google Shape;923;p106"/>
          <p:cNvSpPr/>
          <p:nvPr/>
        </p:nvSpPr>
        <p:spPr>
          <a:xfrm>
            <a:off x="6646353" y="1732711"/>
            <a:ext cx="602400" cy="5445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06"/>
          <p:cNvSpPr/>
          <p:nvPr/>
        </p:nvSpPr>
        <p:spPr>
          <a:xfrm>
            <a:off x="6646353" y="2703383"/>
            <a:ext cx="602400" cy="5445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06"/>
          <p:cNvSpPr/>
          <p:nvPr/>
        </p:nvSpPr>
        <p:spPr>
          <a:xfrm>
            <a:off x="6646353" y="3674054"/>
            <a:ext cx="602400" cy="5445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6" name="Google Shape;926;p106"/>
          <p:cNvCxnSpPr>
            <a:stCxn id="927" idx="6"/>
            <a:endCxn id="923" idx="2"/>
          </p:cNvCxnSpPr>
          <p:nvPr/>
        </p:nvCxnSpPr>
        <p:spPr>
          <a:xfrm flipH="1" rot="10800000">
            <a:off x="5792052" y="2004893"/>
            <a:ext cx="854400" cy="970800"/>
          </a:xfrm>
          <a:prstGeom prst="bentConnector3">
            <a:avLst>
              <a:gd fmla="val 49984" name="adj1"/>
            </a:avLst>
          </a:prstGeom>
          <a:noFill/>
          <a:ln cap="flat" cmpd="sng" w="9525">
            <a:solidFill>
              <a:srgbClr val="A7A7A7"/>
            </a:solidFill>
            <a:prstDash val="dot"/>
            <a:round/>
            <a:headEnd len="med" w="med" type="none"/>
            <a:tailEnd len="med" w="med" type="triangle"/>
          </a:ln>
        </p:spPr>
      </p:cxnSp>
      <p:cxnSp>
        <p:nvCxnSpPr>
          <p:cNvPr id="928" name="Google Shape;928;p106"/>
          <p:cNvCxnSpPr>
            <a:stCxn id="927" idx="6"/>
            <a:endCxn id="925" idx="2"/>
          </p:cNvCxnSpPr>
          <p:nvPr/>
        </p:nvCxnSpPr>
        <p:spPr>
          <a:xfrm>
            <a:off x="5792052" y="2975693"/>
            <a:ext cx="854400" cy="970500"/>
          </a:xfrm>
          <a:prstGeom prst="bentConnector3">
            <a:avLst>
              <a:gd fmla="val 49984" name="adj1"/>
            </a:avLst>
          </a:prstGeom>
          <a:noFill/>
          <a:ln cap="flat" cmpd="sng" w="9525">
            <a:solidFill>
              <a:srgbClr val="A7A7A7"/>
            </a:solidFill>
            <a:prstDash val="dot"/>
            <a:round/>
            <a:headEnd len="med" w="med" type="none"/>
            <a:tailEnd len="med" w="med" type="triangle"/>
          </a:ln>
        </p:spPr>
      </p:cxnSp>
      <p:cxnSp>
        <p:nvCxnSpPr>
          <p:cNvPr id="929" name="Google Shape;929;p106"/>
          <p:cNvCxnSpPr>
            <a:stCxn id="927" idx="6"/>
            <a:endCxn id="924" idx="2"/>
          </p:cNvCxnSpPr>
          <p:nvPr/>
        </p:nvCxnSpPr>
        <p:spPr>
          <a:xfrm>
            <a:off x="5792052" y="2975693"/>
            <a:ext cx="854400" cy="600"/>
          </a:xfrm>
          <a:prstGeom prst="bentConnector3">
            <a:avLst>
              <a:gd fmla="val 49984" name="adj1"/>
            </a:avLst>
          </a:prstGeom>
          <a:noFill/>
          <a:ln cap="flat" cmpd="sng" w="9525">
            <a:solidFill>
              <a:srgbClr val="A7A7A7"/>
            </a:solidFill>
            <a:prstDash val="dot"/>
            <a:round/>
            <a:headEnd len="med" w="med" type="none"/>
            <a:tailEnd len="med" w="med" type="triangle"/>
          </a:ln>
        </p:spPr>
      </p:cxnSp>
      <p:pic>
        <p:nvPicPr>
          <p:cNvPr id="930" name="Google Shape;930;p106"/>
          <p:cNvPicPr preferRelativeResize="0"/>
          <p:nvPr/>
        </p:nvPicPr>
        <p:blipFill>
          <a:blip r:embed="rId3">
            <a:alphaModFix/>
          </a:blip>
          <a:stretch>
            <a:fillRect/>
          </a:stretch>
        </p:blipFill>
        <p:spPr>
          <a:xfrm>
            <a:off x="6786113" y="1850692"/>
            <a:ext cx="323402" cy="308504"/>
          </a:xfrm>
          <a:prstGeom prst="rect">
            <a:avLst/>
          </a:prstGeom>
          <a:noFill/>
          <a:ln>
            <a:noFill/>
          </a:ln>
        </p:spPr>
      </p:pic>
      <p:pic>
        <p:nvPicPr>
          <p:cNvPr id="931" name="Google Shape;931;p106"/>
          <p:cNvPicPr preferRelativeResize="0"/>
          <p:nvPr/>
        </p:nvPicPr>
        <p:blipFill>
          <a:blip r:embed="rId4">
            <a:alphaModFix/>
          </a:blip>
          <a:stretch>
            <a:fillRect/>
          </a:stretch>
        </p:blipFill>
        <p:spPr>
          <a:xfrm>
            <a:off x="6786113" y="2821363"/>
            <a:ext cx="323402" cy="308504"/>
          </a:xfrm>
          <a:prstGeom prst="rect">
            <a:avLst/>
          </a:prstGeom>
          <a:noFill/>
          <a:ln>
            <a:noFill/>
          </a:ln>
        </p:spPr>
      </p:pic>
      <p:pic>
        <p:nvPicPr>
          <p:cNvPr id="932" name="Google Shape;932;p106"/>
          <p:cNvPicPr preferRelativeResize="0"/>
          <p:nvPr/>
        </p:nvPicPr>
        <p:blipFill>
          <a:blip r:embed="rId5">
            <a:alphaModFix/>
          </a:blip>
          <a:stretch>
            <a:fillRect/>
          </a:stretch>
        </p:blipFill>
        <p:spPr>
          <a:xfrm>
            <a:off x="6786136" y="3792057"/>
            <a:ext cx="323402" cy="308504"/>
          </a:xfrm>
          <a:prstGeom prst="rect">
            <a:avLst/>
          </a:prstGeom>
          <a:noFill/>
          <a:ln>
            <a:noFill/>
          </a:ln>
        </p:spPr>
      </p:pic>
      <p:sp>
        <p:nvSpPr>
          <p:cNvPr id="933" name="Google Shape;933;p106"/>
          <p:cNvSpPr txBox="1"/>
          <p:nvPr/>
        </p:nvSpPr>
        <p:spPr>
          <a:xfrm>
            <a:off x="7249198" y="1843406"/>
            <a:ext cx="1161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900">
                <a:latin typeface="Montserrat"/>
                <a:ea typeface="Montserrat"/>
                <a:cs typeface="Montserrat"/>
                <a:sym typeface="Montserrat"/>
              </a:rPr>
              <a:t>Patterns</a:t>
            </a:r>
            <a:endParaRPr b="1" sz="900">
              <a:latin typeface="Montserrat"/>
              <a:ea typeface="Montserrat"/>
              <a:cs typeface="Montserrat"/>
              <a:sym typeface="Montserrat"/>
            </a:endParaRPr>
          </a:p>
        </p:txBody>
      </p:sp>
      <p:sp>
        <p:nvSpPr>
          <p:cNvPr id="934" name="Google Shape;934;p106"/>
          <p:cNvSpPr txBox="1"/>
          <p:nvPr/>
        </p:nvSpPr>
        <p:spPr>
          <a:xfrm>
            <a:off x="7249198" y="2810214"/>
            <a:ext cx="1161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900">
                <a:latin typeface="Montserrat"/>
                <a:ea typeface="Montserrat"/>
                <a:cs typeface="Montserrat"/>
                <a:sym typeface="Montserrat"/>
              </a:rPr>
              <a:t>Trends</a:t>
            </a:r>
            <a:endParaRPr b="1" sz="900">
              <a:latin typeface="Montserrat"/>
              <a:ea typeface="Montserrat"/>
              <a:cs typeface="Montserrat"/>
              <a:sym typeface="Montserrat"/>
            </a:endParaRPr>
          </a:p>
        </p:txBody>
      </p:sp>
      <p:sp>
        <p:nvSpPr>
          <p:cNvPr id="935" name="Google Shape;935;p106"/>
          <p:cNvSpPr txBox="1"/>
          <p:nvPr/>
        </p:nvSpPr>
        <p:spPr>
          <a:xfrm>
            <a:off x="7249223" y="3784739"/>
            <a:ext cx="1161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900">
                <a:latin typeface="Montserrat"/>
                <a:ea typeface="Montserrat"/>
                <a:cs typeface="Montserrat"/>
                <a:sym typeface="Montserrat"/>
              </a:rPr>
              <a:t>Insights</a:t>
            </a:r>
            <a:endParaRPr b="1" sz="900">
              <a:latin typeface="Montserrat"/>
              <a:ea typeface="Montserrat"/>
              <a:cs typeface="Montserrat"/>
              <a:sym typeface="Montserrat"/>
            </a:endParaRPr>
          </a:p>
        </p:txBody>
      </p:sp>
      <p:grpSp>
        <p:nvGrpSpPr>
          <p:cNvPr id="936" name="Google Shape;936;p106"/>
          <p:cNvGrpSpPr/>
          <p:nvPr/>
        </p:nvGrpSpPr>
        <p:grpSpPr>
          <a:xfrm>
            <a:off x="3516489" y="1906706"/>
            <a:ext cx="2361954" cy="2482391"/>
            <a:chOff x="2252019" y="1459673"/>
            <a:chExt cx="1170153" cy="1215666"/>
          </a:xfrm>
        </p:grpSpPr>
        <p:sp>
          <p:nvSpPr>
            <p:cNvPr id="927" name="Google Shape;927;p106"/>
            <p:cNvSpPr/>
            <p:nvPr/>
          </p:nvSpPr>
          <p:spPr>
            <a:xfrm>
              <a:off x="2306573" y="1459673"/>
              <a:ext cx="1072800" cy="10470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7" name="Google Shape;937;p106"/>
            <p:cNvPicPr preferRelativeResize="0"/>
            <p:nvPr/>
          </p:nvPicPr>
          <p:blipFill>
            <a:blip r:embed="rId6">
              <a:alphaModFix/>
            </a:blip>
            <a:stretch>
              <a:fillRect/>
            </a:stretch>
          </p:blipFill>
          <p:spPr>
            <a:xfrm>
              <a:off x="2252019" y="2191772"/>
              <a:ext cx="204394" cy="212837"/>
            </a:xfrm>
            <a:prstGeom prst="rect">
              <a:avLst/>
            </a:prstGeom>
            <a:noFill/>
            <a:ln>
              <a:noFill/>
            </a:ln>
          </p:spPr>
        </p:pic>
        <p:pic>
          <p:nvPicPr>
            <p:cNvPr id="938" name="Google Shape;938;p106"/>
            <p:cNvPicPr preferRelativeResize="0"/>
            <p:nvPr/>
          </p:nvPicPr>
          <p:blipFill>
            <a:blip r:embed="rId6">
              <a:alphaModFix/>
            </a:blip>
            <a:stretch>
              <a:fillRect/>
            </a:stretch>
          </p:blipFill>
          <p:spPr>
            <a:xfrm>
              <a:off x="2330901" y="2271673"/>
              <a:ext cx="204394" cy="212837"/>
            </a:xfrm>
            <a:prstGeom prst="rect">
              <a:avLst/>
            </a:prstGeom>
            <a:noFill/>
            <a:ln>
              <a:noFill/>
            </a:ln>
          </p:spPr>
        </p:pic>
        <p:pic>
          <p:nvPicPr>
            <p:cNvPr id="939" name="Google Shape;939;p106"/>
            <p:cNvPicPr preferRelativeResize="0"/>
            <p:nvPr/>
          </p:nvPicPr>
          <p:blipFill>
            <a:blip r:embed="rId6">
              <a:alphaModFix/>
            </a:blip>
            <a:stretch>
              <a:fillRect/>
            </a:stretch>
          </p:blipFill>
          <p:spPr>
            <a:xfrm>
              <a:off x="2421464" y="2339923"/>
              <a:ext cx="204394" cy="212837"/>
            </a:xfrm>
            <a:prstGeom prst="rect">
              <a:avLst/>
            </a:prstGeom>
            <a:noFill/>
            <a:ln>
              <a:noFill/>
            </a:ln>
          </p:spPr>
        </p:pic>
        <p:pic>
          <p:nvPicPr>
            <p:cNvPr id="940" name="Google Shape;940;p106"/>
            <p:cNvPicPr preferRelativeResize="0"/>
            <p:nvPr/>
          </p:nvPicPr>
          <p:blipFill>
            <a:blip r:embed="rId6">
              <a:alphaModFix/>
            </a:blip>
            <a:stretch>
              <a:fillRect/>
            </a:stretch>
          </p:blipFill>
          <p:spPr>
            <a:xfrm>
              <a:off x="2535297" y="2404608"/>
              <a:ext cx="204394" cy="212837"/>
            </a:xfrm>
            <a:prstGeom prst="rect">
              <a:avLst/>
            </a:prstGeom>
            <a:noFill/>
            <a:ln>
              <a:noFill/>
            </a:ln>
          </p:spPr>
        </p:pic>
        <p:pic>
          <p:nvPicPr>
            <p:cNvPr id="941" name="Google Shape;941;p106"/>
            <p:cNvPicPr preferRelativeResize="0"/>
            <p:nvPr/>
          </p:nvPicPr>
          <p:blipFill>
            <a:blip r:embed="rId6">
              <a:alphaModFix/>
            </a:blip>
            <a:stretch>
              <a:fillRect/>
            </a:stretch>
          </p:blipFill>
          <p:spPr>
            <a:xfrm>
              <a:off x="2660833" y="2462502"/>
              <a:ext cx="204394" cy="212837"/>
            </a:xfrm>
            <a:prstGeom prst="rect">
              <a:avLst/>
            </a:prstGeom>
            <a:noFill/>
            <a:ln>
              <a:noFill/>
            </a:ln>
          </p:spPr>
        </p:pic>
        <p:pic>
          <p:nvPicPr>
            <p:cNvPr id="942" name="Google Shape;942;p106"/>
            <p:cNvPicPr preferRelativeResize="0"/>
            <p:nvPr/>
          </p:nvPicPr>
          <p:blipFill>
            <a:blip r:embed="rId6">
              <a:alphaModFix/>
            </a:blip>
            <a:stretch>
              <a:fillRect/>
            </a:stretch>
          </p:blipFill>
          <p:spPr>
            <a:xfrm>
              <a:off x="3217778" y="2191772"/>
              <a:ext cx="204394" cy="212837"/>
            </a:xfrm>
            <a:prstGeom prst="rect">
              <a:avLst/>
            </a:prstGeom>
            <a:noFill/>
            <a:ln>
              <a:noFill/>
            </a:ln>
          </p:spPr>
        </p:pic>
        <p:pic>
          <p:nvPicPr>
            <p:cNvPr id="943" name="Google Shape;943;p106"/>
            <p:cNvPicPr preferRelativeResize="0"/>
            <p:nvPr/>
          </p:nvPicPr>
          <p:blipFill>
            <a:blip r:embed="rId6">
              <a:alphaModFix/>
            </a:blip>
            <a:stretch>
              <a:fillRect/>
            </a:stretch>
          </p:blipFill>
          <p:spPr>
            <a:xfrm>
              <a:off x="3133427" y="2271673"/>
              <a:ext cx="204394" cy="212837"/>
            </a:xfrm>
            <a:prstGeom prst="rect">
              <a:avLst/>
            </a:prstGeom>
            <a:noFill/>
            <a:ln>
              <a:noFill/>
            </a:ln>
          </p:spPr>
        </p:pic>
        <p:pic>
          <p:nvPicPr>
            <p:cNvPr id="944" name="Google Shape;944;p106"/>
            <p:cNvPicPr preferRelativeResize="0"/>
            <p:nvPr/>
          </p:nvPicPr>
          <p:blipFill>
            <a:blip r:embed="rId6">
              <a:alphaModFix/>
            </a:blip>
            <a:stretch>
              <a:fillRect/>
            </a:stretch>
          </p:blipFill>
          <p:spPr>
            <a:xfrm>
              <a:off x="3043270" y="2339923"/>
              <a:ext cx="204394" cy="212837"/>
            </a:xfrm>
            <a:prstGeom prst="rect">
              <a:avLst/>
            </a:prstGeom>
            <a:noFill/>
            <a:ln>
              <a:noFill/>
            </a:ln>
          </p:spPr>
        </p:pic>
        <p:pic>
          <p:nvPicPr>
            <p:cNvPr id="945" name="Google Shape;945;p106"/>
            <p:cNvPicPr preferRelativeResize="0"/>
            <p:nvPr/>
          </p:nvPicPr>
          <p:blipFill>
            <a:blip r:embed="rId6">
              <a:alphaModFix/>
            </a:blip>
            <a:stretch>
              <a:fillRect/>
            </a:stretch>
          </p:blipFill>
          <p:spPr>
            <a:xfrm>
              <a:off x="2929032" y="2404608"/>
              <a:ext cx="204394" cy="212837"/>
            </a:xfrm>
            <a:prstGeom prst="rect">
              <a:avLst/>
            </a:prstGeom>
            <a:noFill/>
            <a:ln>
              <a:noFill/>
            </a:ln>
          </p:spPr>
        </p:pic>
        <p:pic>
          <p:nvPicPr>
            <p:cNvPr id="946" name="Google Shape;946;p106"/>
            <p:cNvPicPr preferRelativeResize="0"/>
            <p:nvPr/>
          </p:nvPicPr>
          <p:blipFill>
            <a:blip r:embed="rId6">
              <a:alphaModFix/>
            </a:blip>
            <a:stretch>
              <a:fillRect/>
            </a:stretch>
          </p:blipFill>
          <p:spPr>
            <a:xfrm>
              <a:off x="2834362" y="2462502"/>
              <a:ext cx="204394" cy="212837"/>
            </a:xfrm>
            <a:prstGeom prst="rect">
              <a:avLst/>
            </a:prstGeom>
            <a:noFill/>
            <a:ln>
              <a:noFill/>
            </a:ln>
          </p:spPr>
        </p:pic>
        <p:pic>
          <p:nvPicPr>
            <p:cNvPr id="947" name="Google Shape;947;p106"/>
            <p:cNvPicPr preferRelativeResize="0"/>
            <p:nvPr/>
          </p:nvPicPr>
          <p:blipFill>
            <a:blip r:embed="rId7">
              <a:alphaModFix/>
            </a:blip>
            <a:stretch>
              <a:fillRect/>
            </a:stretch>
          </p:blipFill>
          <p:spPr>
            <a:xfrm>
              <a:off x="2590818" y="1796213"/>
              <a:ext cx="504214" cy="475460"/>
            </a:xfrm>
            <a:prstGeom prst="rect">
              <a:avLst/>
            </a:prstGeom>
            <a:noFill/>
            <a:ln>
              <a:noFill/>
            </a:ln>
          </p:spPr>
        </p:pic>
        <p:sp>
          <p:nvSpPr>
            <p:cNvPr id="948" name="Google Shape;948;p106"/>
            <p:cNvSpPr txBox="1"/>
            <p:nvPr/>
          </p:nvSpPr>
          <p:spPr>
            <a:xfrm>
              <a:off x="2494944" y="1586539"/>
              <a:ext cx="695700" cy="18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accent1"/>
                  </a:solidFill>
                  <a:latin typeface="Montserrat"/>
                  <a:ea typeface="Montserrat"/>
                  <a:cs typeface="Montserrat"/>
                  <a:sym typeface="Montserrat"/>
                </a:rPr>
                <a:t>Big Data</a:t>
              </a:r>
              <a:endParaRPr b="1" sz="1200">
                <a:solidFill>
                  <a:schemeClr val="accent1"/>
                </a:solidFill>
                <a:latin typeface="Montserrat"/>
                <a:ea typeface="Montserrat"/>
                <a:cs typeface="Montserrat"/>
                <a:sym typeface="Montserrat"/>
              </a:endParaRPr>
            </a:p>
          </p:txBody>
        </p:sp>
      </p:grpSp>
      <p:sp>
        <p:nvSpPr>
          <p:cNvPr id="949" name="Google Shape;949;p106"/>
          <p:cNvSpPr/>
          <p:nvPr/>
        </p:nvSpPr>
        <p:spPr>
          <a:xfrm>
            <a:off x="1895023" y="1432050"/>
            <a:ext cx="602400" cy="5445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06"/>
          <p:cNvSpPr/>
          <p:nvPr/>
        </p:nvSpPr>
        <p:spPr>
          <a:xfrm>
            <a:off x="1895023" y="2279952"/>
            <a:ext cx="602400" cy="5445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06"/>
          <p:cNvSpPr/>
          <p:nvPr/>
        </p:nvSpPr>
        <p:spPr>
          <a:xfrm>
            <a:off x="1895023" y="3127854"/>
            <a:ext cx="602400" cy="5445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06"/>
          <p:cNvSpPr/>
          <p:nvPr/>
        </p:nvSpPr>
        <p:spPr>
          <a:xfrm>
            <a:off x="1895023" y="3975756"/>
            <a:ext cx="602400" cy="5445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3" name="Google Shape;953;p106"/>
          <p:cNvCxnSpPr>
            <a:stCxn id="949" idx="6"/>
            <a:endCxn id="927" idx="2"/>
          </p:cNvCxnSpPr>
          <p:nvPr/>
        </p:nvCxnSpPr>
        <p:spPr>
          <a:xfrm>
            <a:off x="2497423" y="1704300"/>
            <a:ext cx="1129200" cy="1271400"/>
          </a:xfrm>
          <a:prstGeom prst="curvedConnector3">
            <a:avLst>
              <a:gd fmla="val 49990" name="adj1"/>
            </a:avLst>
          </a:prstGeom>
          <a:noFill/>
          <a:ln cap="flat" cmpd="sng" w="9525">
            <a:solidFill>
              <a:srgbClr val="A7A7A7"/>
            </a:solidFill>
            <a:prstDash val="dot"/>
            <a:round/>
            <a:headEnd len="med" w="med" type="none"/>
            <a:tailEnd len="med" w="med" type="triangle"/>
          </a:ln>
        </p:spPr>
      </p:cxnSp>
      <p:cxnSp>
        <p:nvCxnSpPr>
          <p:cNvPr id="954" name="Google Shape;954;p106"/>
          <p:cNvCxnSpPr>
            <a:stCxn id="952" idx="6"/>
            <a:endCxn id="927" idx="2"/>
          </p:cNvCxnSpPr>
          <p:nvPr/>
        </p:nvCxnSpPr>
        <p:spPr>
          <a:xfrm flipH="1" rot="10800000">
            <a:off x="2497423" y="2975706"/>
            <a:ext cx="1129200" cy="1272300"/>
          </a:xfrm>
          <a:prstGeom prst="curvedConnector3">
            <a:avLst>
              <a:gd fmla="val 49990" name="adj1"/>
            </a:avLst>
          </a:prstGeom>
          <a:noFill/>
          <a:ln cap="flat" cmpd="sng" w="9525">
            <a:solidFill>
              <a:srgbClr val="A7A7A7"/>
            </a:solidFill>
            <a:prstDash val="dot"/>
            <a:round/>
            <a:headEnd len="med" w="med" type="none"/>
            <a:tailEnd len="med" w="med" type="triangle"/>
          </a:ln>
        </p:spPr>
      </p:cxnSp>
      <p:cxnSp>
        <p:nvCxnSpPr>
          <p:cNvPr id="955" name="Google Shape;955;p106"/>
          <p:cNvCxnSpPr>
            <a:stCxn id="950" idx="6"/>
            <a:endCxn id="927" idx="2"/>
          </p:cNvCxnSpPr>
          <p:nvPr/>
        </p:nvCxnSpPr>
        <p:spPr>
          <a:xfrm>
            <a:off x="2497423" y="2552202"/>
            <a:ext cx="1129200" cy="423600"/>
          </a:xfrm>
          <a:prstGeom prst="curvedConnector3">
            <a:avLst>
              <a:gd fmla="val 49990" name="adj1"/>
            </a:avLst>
          </a:prstGeom>
          <a:noFill/>
          <a:ln cap="flat" cmpd="sng" w="9525">
            <a:solidFill>
              <a:srgbClr val="A7A7A7"/>
            </a:solidFill>
            <a:prstDash val="dot"/>
            <a:round/>
            <a:headEnd len="med" w="med" type="none"/>
            <a:tailEnd len="med" w="med" type="triangle"/>
          </a:ln>
        </p:spPr>
      </p:cxnSp>
      <p:cxnSp>
        <p:nvCxnSpPr>
          <p:cNvPr id="956" name="Google Shape;956;p106"/>
          <p:cNvCxnSpPr>
            <a:stCxn id="951" idx="6"/>
            <a:endCxn id="927" idx="2"/>
          </p:cNvCxnSpPr>
          <p:nvPr/>
        </p:nvCxnSpPr>
        <p:spPr>
          <a:xfrm flipH="1" rot="10800000">
            <a:off x="2497423" y="2975604"/>
            <a:ext cx="1129200" cy="424500"/>
          </a:xfrm>
          <a:prstGeom prst="curvedConnector3">
            <a:avLst>
              <a:gd fmla="val 49990" name="adj1"/>
            </a:avLst>
          </a:prstGeom>
          <a:noFill/>
          <a:ln cap="flat" cmpd="sng" w="9525">
            <a:solidFill>
              <a:srgbClr val="A7A7A7"/>
            </a:solidFill>
            <a:prstDash val="dot"/>
            <a:round/>
            <a:headEnd len="med" w="med" type="none"/>
            <a:tailEnd len="med" w="med" type="triangle"/>
          </a:ln>
        </p:spPr>
      </p:cxnSp>
      <p:pic>
        <p:nvPicPr>
          <p:cNvPr id="957" name="Google Shape;957;p106"/>
          <p:cNvPicPr preferRelativeResize="0"/>
          <p:nvPr/>
        </p:nvPicPr>
        <p:blipFill>
          <a:blip r:embed="rId8">
            <a:alphaModFix/>
          </a:blip>
          <a:stretch>
            <a:fillRect/>
          </a:stretch>
        </p:blipFill>
        <p:spPr>
          <a:xfrm>
            <a:off x="2034783" y="1550031"/>
            <a:ext cx="323402" cy="308504"/>
          </a:xfrm>
          <a:prstGeom prst="rect">
            <a:avLst/>
          </a:prstGeom>
          <a:noFill/>
          <a:ln>
            <a:noFill/>
          </a:ln>
        </p:spPr>
      </p:pic>
      <p:pic>
        <p:nvPicPr>
          <p:cNvPr id="958" name="Google Shape;958;p106"/>
          <p:cNvPicPr preferRelativeResize="0"/>
          <p:nvPr/>
        </p:nvPicPr>
        <p:blipFill>
          <a:blip r:embed="rId9">
            <a:alphaModFix/>
          </a:blip>
          <a:stretch>
            <a:fillRect/>
          </a:stretch>
        </p:blipFill>
        <p:spPr>
          <a:xfrm>
            <a:off x="2034783" y="2397933"/>
            <a:ext cx="323402" cy="308504"/>
          </a:xfrm>
          <a:prstGeom prst="rect">
            <a:avLst/>
          </a:prstGeom>
          <a:noFill/>
          <a:ln>
            <a:noFill/>
          </a:ln>
        </p:spPr>
      </p:pic>
      <p:pic>
        <p:nvPicPr>
          <p:cNvPr id="959" name="Google Shape;959;p106"/>
          <p:cNvPicPr preferRelativeResize="0"/>
          <p:nvPr/>
        </p:nvPicPr>
        <p:blipFill>
          <a:blip r:embed="rId10">
            <a:alphaModFix/>
          </a:blip>
          <a:stretch>
            <a:fillRect/>
          </a:stretch>
        </p:blipFill>
        <p:spPr>
          <a:xfrm>
            <a:off x="2034806" y="3245835"/>
            <a:ext cx="323402" cy="308504"/>
          </a:xfrm>
          <a:prstGeom prst="rect">
            <a:avLst/>
          </a:prstGeom>
          <a:noFill/>
          <a:ln>
            <a:noFill/>
          </a:ln>
        </p:spPr>
      </p:pic>
      <p:pic>
        <p:nvPicPr>
          <p:cNvPr id="960" name="Google Shape;960;p106"/>
          <p:cNvPicPr preferRelativeResize="0"/>
          <p:nvPr/>
        </p:nvPicPr>
        <p:blipFill>
          <a:blip r:embed="rId11">
            <a:alphaModFix/>
          </a:blip>
          <a:stretch>
            <a:fillRect/>
          </a:stretch>
        </p:blipFill>
        <p:spPr>
          <a:xfrm>
            <a:off x="2034783" y="4093737"/>
            <a:ext cx="323402" cy="308504"/>
          </a:xfrm>
          <a:prstGeom prst="rect">
            <a:avLst/>
          </a:prstGeom>
          <a:noFill/>
          <a:ln>
            <a:noFill/>
          </a:ln>
        </p:spPr>
      </p:pic>
      <p:sp>
        <p:nvSpPr>
          <p:cNvPr id="961" name="Google Shape;961;p106"/>
          <p:cNvSpPr txBox="1"/>
          <p:nvPr/>
        </p:nvSpPr>
        <p:spPr>
          <a:xfrm>
            <a:off x="734225" y="1538936"/>
            <a:ext cx="11613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900">
                <a:latin typeface="Montserrat"/>
                <a:ea typeface="Montserrat"/>
                <a:cs typeface="Montserrat"/>
                <a:sym typeface="Montserrat"/>
              </a:rPr>
              <a:t>Sensor</a:t>
            </a:r>
            <a:br>
              <a:rPr b="1" lang="en-US" sz="900">
                <a:latin typeface="Montserrat"/>
                <a:ea typeface="Montserrat"/>
                <a:cs typeface="Montserrat"/>
                <a:sym typeface="Montserrat"/>
              </a:rPr>
            </a:br>
            <a:r>
              <a:rPr b="1" lang="en-US" sz="900">
                <a:latin typeface="Montserrat"/>
                <a:ea typeface="Montserrat"/>
                <a:cs typeface="Montserrat"/>
                <a:sym typeface="Montserrat"/>
              </a:rPr>
              <a:t>Data</a:t>
            </a:r>
            <a:endParaRPr b="1" sz="900">
              <a:latin typeface="Montserrat"/>
              <a:ea typeface="Montserrat"/>
              <a:cs typeface="Montserrat"/>
              <a:sym typeface="Montserrat"/>
            </a:endParaRPr>
          </a:p>
        </p:txBody>
      </p:sp>
      <p:sp>
        <p:nvSpPr>
          <p:cNvPr id="962" name="Google Shape;962;p106"/>
          <p:cNvSpPr txBox="1"/>
          <p:nvPr/>
        </p:nvSpPr>
        <p:spPr>
          <a:xfrm>
            <a:off x="734225" y="2321338"/>
            <a:ext cx="11613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900">
                <a:latin typeface="Montserrat"/>
                <a:ea typeface="Montserrat"/>
                <a:cs typeface="Montserrat"/>
                <a:sym typeface="Montserrat"/>
              </a:rPr>
              <a:t>Structured</a:t>
            </a:r>
            <a:endParaRPr b="1" sz="900">
              <a:latin typeface="Montserrat"/>
              <a:ea typeface="Montserrat"/>
              <a:cs typeface="Montserrat"/>
              <a:sym typeface="Montserrat"/>
            </a:endParaRPr>
          </a:p>
          <a:p>
            <a:pPr indent="0" lvl="0" marL="0" rtl="0" algn="r">
              <a:spcBef>
                <a:spcPts val="0"/>
              </a:spcBef>
              <a:spcAft>
                <a:spcPts val="0"/>
              </a:spcAft>
              <a:buNone/>
            </a:pPr>
            <a:r>
              <a:rPr b="1" lang="en-US" sz="900">
                <a:latin typeface="Montserrat"/>
                <a:ea typeface="Montserrat"/>
                <a:cs typeface="Montserrat"/>
                <a:sym typeface="Montserrat"/>
              </a:rPr>
              <a:t>Data</a:t>
            </a:r>
            <a:endParaRPr b="1" sz="900">
              <a:latin typeface="Montserrat"/>
              <a:ea typeface="Montserrat"/>
              <a:cs typeface="Montserrat"/>
              <a:sym typeface="Montserrat"/>
            </a:endParaRPr>
          </a:p>
        </p:txBody>
      </p:sp>
      <p:sp>
        <p:nvSpPr>
          <p:cNvPr id="963" name="Google Shape;963;p106"/>
          <p:cNvSpPr txBox="1"/>
          <p:nvPr/>
        </p:nvSpPr>
        <p:spPr>
          <a:xfrm>
            <a:off x="734275" y="3169261"/>
            <a:ext cx="11613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900">
                <a:latin typeface="Montserrat"/>
                <a:ea typeface="Montserrat"/>
                <a:cs typeface="Montserrat"/>
                <a:sym typeface="Montserrat"/>
              </a:rPr>
              <a:t>Financial</a:t>
            </a:r>
            <a:endParaRPr b="1" sz="900">
              <a:latin typeface="Montserrat"/>
              <a:ea typeface="Montserrat"/>
              <a:cs typeface="Montserrat"/>
              <a:sym typeface="Montserrat"/>
            </a:endParaRPr>
          </a:p>
          <a:p>
            <a:pPr indent="0" lvl="0" marL="0" rtl="0" algn="r">
              <a:spcBef>
                <a:spcPts val="0"/>
              </a:spcBef>
              <a:spcAft>
                <a:spcPts val="0"/>
              </a:spcAft>
              <a:buNone/>
            </a:pPr>
            <a:r>
              <a:rPr b="1" lang="en-US" sz="900">
                <a:latin typeface="Montserrat"/>
                <a:ea typeface="Montserrat"/>
                <a:cs typeface="Montserrat"/>
                <a:sym typeface="Montserrat"/>
              </a:rPr>
              <a:t>Data</a:t>
            </a:r>
            <a:endParaRPr b="1" sz="900">
              <a:latin typeface="Montserrat"/>
              <a:ea typeface="Montserrat"/>
              <a:cs typeface="Montserrat"/>
              <a:sym typeface="Montserrat"/>
            </a:endParaRPr>
          </a:p>
        </p:txBody>
      </p:sp>
      <p:sp>
        <p:nvSpPr>
          <p:cNvPr id="964" name="Google Shape;964;p106"/>
          <p:cNvSpPr txBox="1"/>
          <p:nvPr/>
        </p:nvSpPr>
        <p:spPr>
          <a:xfrm>
            <a:off x="734225" y="4086452"/>
            <a:ext cx="11613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900">
                <a:latin typeface="Montserrat"/>
                <a:ea typeface="Montserrat"/>
                <a:cs typeface="Montserrat"/>
                <a:sym typeface="Montserrat"/>
              </a:rPr>
              <a:t>Others</a:t>
            </a:r>
            <a:endParaRPr b="1" sz="9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0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marR="0" rtl="0" algn="l">
              <a:lnSpc>
                <a:spcPct val="90000"/>
              </a:lnSpc>
              <a:spcBef>
                <a:spcPts val="0"/>
              </a:spcBef>
              <a:spcAft>
                <a:spcPts val="0"/>
              </a:spcAft>
              <a:buNone/>
            </a:pPr>
            <a:r>
              <a:rPr lang="en-US">
                <a:solidFill>
                  <a:srgbClr val="000000"/>
                </a:solidFill>
              </a:rPr>
              <a:t>What is Big Data?</a:t>
            </a:r>
            <a:endParaRPr>
              <a:solidFill>
                <a:srgbClr val="000000"/>
              </a:solidFill>
            </a:endParaRPr>
          </a:p>
        </p:txBody>
      </p:sp>
      <p:sp>
        <p:nvSpPr>
          <p:cNvPr id="970" name="Google Shape;970;p107"/>
          <p:cNvSpPr/>
          <p:nvPr/>
        </p:nvSpPr>
        <p:spPr>
          <a:xfrm rot="5400000">
            <a:off x="2028839" y="3621950"/>
            <a:ext cx="1136700" cy="9936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1" name="Google Shape;971;p107"/>
          <p:cNvSpPr/>
          <p:nvPr/>
        </p:nvSpPr>
        <p:spPr>
          <a:xfrm rot="5400000">
            <a:off x="1314114" y="2570475"/>
            <a:ext cx="1136700" cy="9936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2" name="Google Shape;972;p107"/>
          <p:cNvSpPr/>
          <p:nvPr/>
        </p:nvSpPr>
        <p:spPr>
          <a:xfrm rot="5400000">
            <a:off x="572289" y="3636825"/>
            <a:ext cx="1136700" cy="9936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3" name="Google Shape;973;p107"/>
          <p:cNvSpPr/>
          <p:nvPr/>
        </p:nvSpPr>
        <p:spPr>
          <a:xfrm rot="5400000">
            <a:off x="1991064" y="1479725"/>
            <a:ext cx="1136700" cy="9936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4" name="Google Shape;974;p107"/>
          <p:cNvSpPr/>
          <p:nvPr/>
        </p:nvSpPr>
        <p:spPr>
          <a:xfrm rot="5400000">
            <a:off x="572307" y="1479725"/>
            <a:ext cx="1136700" cy="9936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5" name="Google Shape;975;p107"/>
          <p:cNvSpPr txBox="1"/>
          <p:nvPr/>
        </p:nvSpPr>
        <p:spPr>
          <a:xfrm>
            <a:off x="613700" y="1725664"/>
            <a:ext cx="1053900" cy="554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400"/>
              </a:spcBef>
              <a:spcAft>
                <a:spcPts val="0"/>
              </a:spcAft>
              <a:buNone/>
            </a:pPr>
            <a:r>
              <a:rPr lang="en-US" sz="600"/>
              <a:t>Can you find the information you are looking for?</a:t>
            </a:r>
            <a:endParaRPr sz="600"/>
          </a:p>
        </p:txBody>
      </p:sp>
      <p:sp>
        <p:nvSpPr>
          <p:cNvPr id="976" name="Google Shape;976;p107"/>
          <p:cNvSpPr txBox="1"/>
          <p:nvPr/>
        </p:nvSpPr>
        <p:spPr>
          <a:xfrm>
            <a:off x="762950" y="1495050"/>
            <a:ext cx="755400" cy="3693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en-US" sz="1200">
                <a:solidFill>
                  <a:srgbClr val="F05A28"/>
                </a:solidFill>
              </a:rPr>
              <a:t>Volume</a:t>
            </a:r>
            <a:endParaRPr sz="1200">
              <a:solidFill>
                <a:srgbClr val="F05A28"/>
              </a:solidFill>
            </a:endParaRPr>
          </a:p>
        </p:txBody>
      </p:sp>
      <p:sp>
        <p:nvSpPr>
          <p:cNvPr id="977" name="Google Shape;977;p107"/>
          <p:cNvSpPr txBox="1"/>
          <p:nvPr/>
        </p:nvSpPr>
        <p:spPr>
          <a:xfrm>
            <a:off x="2143625" y="1495050"/>
            <a:ext cx="831600" cy="3693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en-US" sz="1200">
                <a:solidFill>
                  <a:srgbClr val="F05A28"/>
                </a:solidFill>
              </a:rPr>
              <a:t>Velocity</a:t>
            </a:r>
            <a:endParaRPr sz="1200">
              <a:solidFill>
                <a:srgbClr val="F05A28"/>
              </a:solidFill>
            </a:endParaRPr>
          </a:p>
        </p:txBody>
      </p:sp>
      <p:sp>
        <p:nvSpPr>
          <p:cNvPr id="978" name="Google Shape;978;p107"/>
          <p:cNvSpPr txBox="1"/>
          <p:nvPr/>
        </p:nvSpPr>
        <p:spPr>
          <a:xfrm>
            <a:off x="724850" y="3675350"/>
            <a:ext cx="831600" cy="3693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en-US" sz="1200">
                <a:solidFill>
                  <a:srgbClr val="F05A28"/>
                </a:solidFill>
              </a:rPr>
              <a:t>Variety</a:t>
            </a:r>
            <a:endParaRPr sz="1200">
              <a:solidFill>
                <a:srgbClr val="F05A28"/>
              </a:solidFill>
            </a:endParaRPr>
          </a:p>
        </p:txBody>
      </p:sp>
      <p:sp>
        <p:nvSpPr>
          <p:cNvPr id="979" name="Google Shape;979;p107"/>
          <p:cNvSpPr txBox="1"/>
          <p:nvPr/>
        </p:nvSpPr>
        <p:spPr>
          <a:xfrm>
            <a:off x="1451388" y="2609000"/>
            <a:ext cx="831600" cy="3693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en-US" sz="1200">
                <a:solidFill>
                  <a:srgbClr val="F05A28"/>
                </a:solidFill>
              </a:rPr>
              <a:t>Value</a:t>
            </a:r>
            <a:endParaRPr sz="1200">
              <a:solidFill>
                <a:srgbClr val="F05A28"/>
              </a:solidFill>
            </a:endParaRPr>
          </a:p>
        </p:txBody>
      </p:sp>
      <p:sp>
        <p:nvSpPr>
          <p:cNvPr id="980" name="Google Shape;980;p107"/>
          <p:cNvSpPr txBox="1"/>
          <p:nvPr/>
        </p:nvSpPr>
        <p:spPr>
          <a:xfrm>
            <a:off x="2196663" y="3675350"/>
            <a:ext cx="831600" cy="3693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en-US" sz="1200">
                <a:solidFill>
                  <a:srgbClr val="F05A28"/>
                </a:solidFill>
              </a:rPr>
              <a:t>Veracity</a:t>
            </a:r>
            <a:endParaRPr sz="1200">
              <a:solidFill>
                <a:srgbClr val="F05A28"/>
              </a:solidFill>
            </a:endParaRPr>
          </a:p>
        </p:txBody>
      </p:sp>
      <p:sp>
        <p:nvSpPr>
          <p:cNvPr id="981" name="Google Shape;981;p107"/>
          <p:cNvSpPr txBox="1"/>
          <p:nvPr/>
        </p:nvSpPr>
        <p:spPr>
          <a:xfrm>
            <a:off x="2032475" y="1732289"/>
            <a:ext cx="1053900" cy="692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400"/>
              </a:spcBef>
              <a:spcAft>
                <a:spcPts val="0"/>
              </a:spcAft>
              <a:buNone/>
            </a:pPr>
            <a:r>
              <a:rPr lang="en-US" sz="600"/>
              <a:t>Information gain momentum and </a:t>
            </a:r>
            <a:r>
              <a:rPr lang="en-US" sz="600"/>
              <a:t>opportunities </a:t>
            </a:r>
            <a:r>
              <a:rPr lang="en-US" sz="600"/>
              <a:t>evolve in real-time</a:t>
            </a:r>
            <a:endParaRPr sz="600"/>
          </a:p>
        </p:txBody>
      </p:sp>
      <p:sp>
        <p:nvSpPr>
          <p:cNvPr id="982" name="Google Shape;982;p107"/>
          <p:cNvSpPr txBox="1"/>
          <p:nvPr/>
        </p:nvSpPr>
        <p:spPr>
          <a:xfrm>
            <a:off x="2070250" y="3972513"/>
            <a:ext cx="1053900" cy="554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400"/>
              </a:spcBef>
              <a:spcAft>
                <a:spcPts val="0"/>
              </a:spcAft>
              <a:buNone/>
            </a:pPr>
            <a:r>
              <a:rPr lang="en-US" sz="600"/>
              <a:t>Are you dealing with information or disinformation?</a:t>
            </a:r>
            <a:endParaRPr sz="600"/>
          </a:p>
        </p:txBody>
      </p:sp>
      <p:sp>
        <p:nvSpPr>
          <p:cNvPr id="983" name="Google Shape;983;p107"/>
          <p:cNvSpPr txBox="1"/>
          <p:nvPr/>
        </p:nvSpPr>
        <p:spPr>
          <a:xfrm>
            <a:off x="1355525" y="2948713"/>
            <a:ext cx="1053900" cy="415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400"/>
              </a:spcBef>
              <a:spcAft>
                <a:spcPts val="0"/>
              </a:spcAft>
              <a:buNone/>
            </a:pPr>
            <a:r>
              <a:rPr lang="en-US" sz="600"/>
              <a:t>Can you find it when you need it the most?</a:t>
            </a:r>
            <a:endParaRPr sz="600"/>
          </a:p>
        </p:txBody>
      </p:sp>
      <p:sp>
        <p:nvSpPr>
          <p:cNvPr id="984" name="Google Shape;984;p107"/>
          <p:cNvSpPr txBox="1"/>
          <p:nvPr/>
        </p:nvSpPr>
        <p:spPr>
          <a:xfrm>
            <a:off x="613700" y="4084363"/>
            <a:ext cx="1053900" cy="276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400"/>
              </a:spcBef>
              <a:spcAft>
                <a:spcPts val="0"/>
              </a:spcAft>
              <a:buNone/>
            </a:pPr>
            <a:r>
              <a:rPr lang="en-US" sz="600"/>
              <a:t>Is your data is balanced?</a:t>
            </a:r>
            <a:endParaRPr sz="600"/>
          </a:p>
        </p:txBody>
      </p:sp>
      <p:sp>
        <p:nvSpPr>
          <p:cNvPr id="985" name="Google Shape;985;p107"/>
          <p:cNvSpPr txBox="1"/>
          <p:nvPr/>
        </p:nvSpPr>
        <p:spPr>
          <a:xfrm>
            <a:off x="4199250" y="1232575"/>
            <a:ext cx="4945500" cy="354000"/>
          </a:xfrm>
          <a:prstGeom prst="rect">
            <a:avLst/>
          </a:prstGeom>
          <a:noFill/>
          <a:ln>
            <a:noFill/>
          </a:ln>
        </p:spPr>
        <p:txBody>
          <a:bodyPr anchorCtr="0" anchor="t" bIns="91425" lIns="91425" spcFirstLastPara="1" rIns="91425" wrap="square" tIns="91425">
            <a:spAutoFit/>
          </a:bodyPr>
          <a:lstStyle/>
          <a:p>
            <a:pPr indent="0" lvl="0" marL="0" rtl="0" algn="r">
              <a:lnSpc>
                <a:spcPct val="140000"/>
              </a:lnSpc>
              <a:spcBef>
                <a:spcPts val="0"/>
              </a:spcBef>
              <a:spcAft>
                <a:spcPts val="400"/>
              </a:spcAft>
              <a:buNone/>
            </a:pPr>
            <a:r>
              <a:rPr b="1" lang="en-US" sz="1100">
                <a:solidFill>
                  <a:schemeClr val="accent1"/>
                </a:solidFill>
                <a:latin typeface="Montserrat"/>
                <a:ea typeface="Montserrat"/>
                <a:cs typeface="Montserrat"/>
                <a:sym typeface="Montserrat"/>
              </a:rPr>
              <a:t>Global Big data market size (revenue) from 2021 to 2029(forecast)</a:t>
            </a:r>
            <a:endParaRPr b="1" sz="1100">
              <a:solidFill>
                <a:schemeClr val="accent1"/>
              </a:solidFill>
              <a:latin typeface="Montserrat"/>
              <a:ea typeface="Montserrat"/>
              <a:cs typeface="Montserrat"/>
              <a:sym typeface="Montserrat"/>
            </a:endParaRPr>
          </a:p>
        </p:txBody>
      </p:sp>
      <p:pic>
        <p:nvPicPr>
          <p:cNvPr id="986" name="Google Shape;986;p107"/>
          <p:cNvPicPr preferRelativeResize="0"/>
          <p:nvPr/>
        </p:nvPicPr>
        <p:blipFill>
          <a:blip r:embed="rId3">
            <a:alphaModFix/>
          </a:blip>
          <a:stretch>
            <a:fillRect/>
          </a:stretch>
        </p:blipFill>
        <p:spPr>
          <a:xfrm>
            <a:off x="4477024" y="1629565"/>
            <a:ext cx="4389974" cy="30538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81"/>
          <p:cNvSpPr/>
          <p:nvPr/>
        </p:nvSpPr>
        <p:spPr>
          <a:xfrm>
            <a:off x="6819800" y="1404100"/>
            <a:ext cx="2865600" cy="28368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1"/>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What is Data?</a:t>
            </a:r>
            <a:endParaRPr sz="1800">
              <a:solidFill>
                <a:srgbClr val="000000"/>
              </a:solidFill>
            </a:endParaRPr>
          </a:p>
        </p:txBody>
      </p:sp>
      <p:pic>
        <p:nvPicPr>
          <p:cNvPr id="467" name="Google Shape;467;p81"/>
          <p:cNvPicPr preferRelativeResize="0"/>
          <p:nvPr/>
        </p:nvPicPr>
        <p:blipFill rotWithShape="1">
          <a:blip r:embed="rId3">
            <a:alphaModFix/>
          </a:blip>
          <a:srcRect b="10668" l="10470" r="10565" t="10367"/>
          <a:stretch/>
        </p:blipFill>
        <p:spPr>
          <a:xfrm>
            <a:off x="7465625" y="2213575"/>
            <a:ext cx="1289450" cy="1289450"/>
          </a:xfrm>
          <a:prstGeom prst="rect">
            <a:avLst/>
          </a:prstGeom>
          <a:noFill/>
          <a:ln>
            <a:noFill/>
          </a:ln>
        </p:spPr>
      </p:pic>
      <p:sp>
        <p:nvSpPr>
          <p:cNvPr id="468" name="Google Shape;468;p81"/>
          <p:cNvSpPr txBox="1"/>
          <p:nvPr/>
        </p:nvSpPr>
        <p:spPr>
          <a:xfrm>
            <a:off x="613700" y="1160525"/>
            <a:ext cx="5454000" cy="3140100"/>
          </a:xfrm>
          <a:prstGeom prst="rect">
            <a:avLst/>
          </a:prstGeom>
          <a:noFill/>
          <a:ln>
            <a:noFill/>
          </a:ln>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SzPts val="1200"/>
              <a:buFont typeface="Montserrat"/>
              <a:buChar char="●"/>
            </a:pPr>
            <a:r>
              <a:rPr lang="en-US" sz="1200">
                <a:latin typeface="Montserrat"/>
                <a:ea typeface="Montserrat"/>
                <a:cs typeface="Montserrat"/>
                <a:sym typeface="Montserrat"/>
              </a:rPr>
              <a:t>The </a:t>
            </a:r>
            <a:r>
              <a:rPr i="1" lang="en-US" sz="1200">
                <a:latin typeface="Montserrat"/>
                <a:ea typeface="Montserrat"/>
                <a:cs typeface="Montserrat"/>
                <a:sym typeface="Montserrat"/>
              </a:rPr>
              <a:t>New Oil</a:t>
            </a:r>
            <a:r>
              <a:rPr lang="en-US" sz="1200">
                <a:latin typeface="Montserrat"/>
                <a:ea typeface="Montserrat"/>
                <a:cs typeface="Montserrat"/>
                <a:sym typeface="Montserrat"/>
              </a:rPr>
              <a:t> of 21st century - a hidden gold mine</a:t>
            </a:r>
            <a:endParaRPr sz="1200">
              <a:latin typeface="Montserrat"/>
              <a:ea typeface="Montserrat"/>
              <a:cs typeface="Montserrat"/>
              <a:sym typeface="Montserrat"/>
            </a:endParaRPr>
          </a:p>
          <a:p>
            <a:pPr indent="-304800" lvl="0" marL="457200" rtl="0" algn="l">
              <a:lnSpc>
                <a:spcPct val="200000"/>
              </a:lnSpc>
              <a:spcBef>
                <a:spcPts val="1800"/>
              </a:spcBef>
              <a:spcAft>
                <a:spcPts val="0"/>
              </a:spcAft>
              <a:buSzPts val="1200"/>
              <a:buFont typeface="Montserrat"/>
              <a:buChar char="●"/>
            </a:pPr>
            <a:r>
              <a:rPr lang="en-US" sz="1200">
                <a:latin typeface="Montserrat"/>
                <a:ea typeface="Montserrat"/>
                <a:cs typeface="Montserrat"/>
                <a:sym typeface="Montserrat"/>
              </a:rPr>
              <a:t>The building block of the modern digital world</a:t>
            </a:r>
            <a:endParaRPr sz="1200">
              <a:latin typeface="Montserrat"/>
              <a:ea typeface="Montserrat"/>
              <a:cs typeface="Montserrat"/>
              <a:sym typeface="Montserrat"/>
            </a:endParaRPr>
          </a:p>
          <a:p>
            <a:pPr indent="-304800" lvl="0" marL="457200" rtl="0" algn="l">
              <a:lnSpc>
                <a:spcPct val="200000"/>
              </a:lnSpc>
              <a:spcBef>
                <a:spcPts val="1800"/>
              </a:spcBef>
              <a:spcAft>
                <a:spcPts val="0"/>
              </a:spcAft>
              <a:buSzPts val="1200"/>
              <a:buFont typeface="Montserrat"/>
              <a:buChar char="●"/>
            </a:pPr>
            <a:r>
              <a:rPr lang="en-US" sz="1200">
                <a:latin typeface="Montserrat"/>
                <a:ea typeface="Montserrat"/>
                <a:cs typeface="Montserrat"/>
                <a:sym typeface="Montserrat"/>
              </a:rPr>
              <a:t>T</a:t>
            </a:r>
            <a:r>
              <a:rPr lang="en-US" sz="1200">
                <a:latin typeface="Montserrat"/>
                <a:ea typeface="Montserrat"/>
                <a:cs typeface="Montserrat"/>
                <a:sym typeface="Montserrat"/>
              </a:rPr>
              <a:t>he raw material for innovation</a:t>
            </a:r>
            <a:endParaRPr sz="1200">
              <a:latin typeface="Montserrat"/>
              <a:ea typeface="Montserrat"/>
              <a:cs typeface="Montserrat"/>
              <a:sym typeface="Montserrat"/>
            </a:endParaRPr>
          </a:p>
          <a:p>
            <a:pPr indent="-304800" lvl="0" marL="457200" rtl="0" algn="l">
              <a:lnSpc>
                <a:spcPct val="200000"/>
              </a:lnSpc>
              <a:spcBef>
                <a:spcPts val="1800"/>
              </a:spcBef>
              <a:spcAft>
                <a:spcPts val="0"/>
              </a:spcAft>
              <a:buSzPts val="1200"/>
              <a:buFont typeface="Montserrat"/>
              <a:buChar char="●"/>
            </a:pPr>
            <a:r>
              <a:rPr lang="en-US" sz="1200">
                <a:latin typeface="Montserrat"/>
                <a:ea typeface="Montserrat"/>
                <a:cs typeface="Montserrat"/>
                <a:sym typeface="Montserrat"/>
              </a:rPr>
              <a:t>That what helps us make sense of the world around us and make better decisions</a:t>
            </a:r>
            <a:endParaRPr sz="1200">
              <a:latin typeface="Montserrat"/>
              <a:ea typeface="Montserrat"/>
              <a:cs typeface="Montserrat"/>
              <a:sym typeface="Montserrat"/>
            </a:endParaRPr>
          </a:p>
          <a:p>
            <a:pPr indent="-304800" lvl="0" marL="457200" rtl="0" algn="l">
              <a:lnSpc>
                <a:spcPct val="200000"/>
              </a:lnSpc>
              <a:spcBef>
                <a:spcPts val="1800"/>
              </a:spcBef>
              <a:spcAft>
                <a:spcPts val="1800"/>
              </a:spcAft>
              <a:buSzPts val="1200"/>
              <a:buFont typeface="Montserrat"/>
              <a:buChar char="●"/>
            </a:pPr>
            <a:r>
              <a:rPr lang="en-US" sz="1200">
                <a:latin typeface="Montserrat"/>
                <a:ea typeface="Montserrat"/>
                <a:cs typeface="Montserrat"/>
                <a:sym typeface="Montserrat"/>
              </a:rPr>
              <a:t>It </a:t>
            </a:r>
            <a:r>
              <a:rPr lang="en-US" sz="1200">
                <a:latin typeface="Montserrat"/>
                <a:ea typeface="Montserrat"/>
                <a:cs typeface="Montserrat"/>
                <a:sym typeface="Montserrat"/>
              </a:rPr>
              <a:t>helps create better products and services with insights</a:t>
            </a:r>
            <a:endParaRPr sz="12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08"/>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marR="0" rtl="0" algn="l">
              <a:lnSpc>
                <a:spcPct val="90000"/>
              </a:lnSpc>
              <a:spcBef>
                <a:spcPts val="0"/>
              </a:spcBef>
              <a:spcAft>
                <a:spcPts val="0"/>
              </a:spcAft>
              <a:buNone/>
            </a:pPr>
            <a:r>
              <a:rPr lang="en-US">
                <a:solidFill>
                  <a:srgbClr val="000000"/>
                </a:solidFill>
              </a:rPr>
              <a:t>Big Data Architecture</a:t>
            </a:r>
            <a:endParaRPr>
              <a:solidFill>
                <a:srgbClr val="000000"/>
              </a:solidFill>
            </a:endParaRPr>
          </a:p>
        </p:txBody>
      </p:sp>
      <p:cxnSp>
        <p:nvCxnSpPr>
          <p:cNvPr id="992" name="Google Shape;992;p108"/>
          <p:cNvCxnSpPr/>
          <p:nvPr/>
        </p:nvCxnSpPr>
        <p:spPr>
          <a:xfrm flipH="1">
            <a:off x="7380797" y="2534552"/>
            <a:ext cx="526200" cy="8400"/>
          </a:xfrm>
          <a:prstGeom prst="straightConnector1">
            <a:avLst/>
          </a:prstGeom>
          <a:noFill/>
          <a:ln cap="flat" cmpd="sng" w="9525">
            <a:solidFill>
              <a:srgbClr val="A7A7A7"/>
            </a:solidFill>
            <a:prstDash val="solid"/>
            <a:round/>
            <a:headEnd len="med" w="med" type="triangle"/>
            <a:tailEnd len="med" w="med" type="none"/>
          </a:ln>
        </p:spPr>
      </p:cxnSp>
      <p:sp>
        <p:nvSpPr>
          <p:cNvPr id="993" name="Google Shape;993;p108"/>
          <p:cNvSpPr/>
          <p:nvPr/>
        </p:nvSpPr>
        <p:spPr>
          <a:xfrm>
            <a:off x="582950" y="1418400"/>
            <a:ext cx="1080600" cy="22296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US" sz="1000">
                <a:solidFill>
                  <a:srgbClr val="2B3990"/>
                </a:solidFill>
                <a:latin typeface="Montserrat"/>
                <a:ea typeface="Montserrat"/>
                <a:cs typeface="Montserrat"/>
                <a:sym typeface="Montserrat"/>
              </a:rPr>
              <a:t>Data</a:t>
            </a:r>
            <a:endParaRPr b="1" sz="1000">
              <a:solidFill>
                <a:srgbClr val="2B3990"/>
              </a:solidFill>
              <a:latin typeface="Montserrat"/>
              <a:ea typeface="Montserrat"/>
              <a:cs typeface="Montserrat"/>
              <a:sym typeface="Montserrat"/>
            </a:endParaRPr>
          </a:p>
          <a:p>
            <a:pPr indent="0" lvl="0" marL="0" rtl="0" algn="ctr">
              <a:lnSpc>
                <a:spcPct val="150000"/>
              </a:lnSpc>
              <a:spcBef>
                <a:spcPts val="0"/>
              </a:spcBef>
              <a:spcAft>
                <a:spcPts val="0"/>
              </a:spcAft>
              <a:buNone/>
            </a:pPr>
            <a:r>
              <a:rPr b="1" lang="en-US" sz="1000">
                <a:solidFill>
                  <a:srgbClr val="2B3990"/>
                </a:solidFill>
                <a:latin typeface="Montserrat"/>
                <a:ea typeface="Montserrat"/>
                <a:cs typeface="Montserrat"/>
                <a:sym typeface="Montserrat"/>
              </a:rPr>
              <a:t>Sources</a:t>
            </a:r>
            <a:endParaRPr b="1" sz="1000">
              <a:solidFill>
                <a:srgbClr val="2B3990"/>
              </a:solidFill>
              <a:latin typeface="Montserrat"/>
              <a:ea typeface="Montserrat"/>
              <a:cs typeface="Montserrat"/>
              <a:sym typeface="Montserrat"/>
            </a:endParaRPr>
          </a:p>
        </p:txBody>
      </p:sp>
      <p:sp>
        <p:nvSpPr>
          <p:cNvPr id="994" name="Google Shape;994;p108"/>
          <p:cNvSpPr/>
          <p:nvPr/>
        </p:nvSpPr>
        <p:spPr>
          <a:xfrm>
            <a:off x="2234773" y="1418400"/>
            <a:ext cx="1445700" cy="5574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b="1" lang="en-US" sz="800">
                <a:solidFill>
                  <a:srgbClr val="E80A89"/>
                </a:solidFill>
                <a:latin typeface="Montserrat"/>
                <a:ea typeface="Montserrat"/>
                <a:cs typeface="Montserrat"/>
                <a:sym typeface="Montserrat"/>
              </a:rPr>
              <a:t>Data </a:t>
            </a:r>
            <a:endParaRPr b="1" sz="800">
              <a:solidFill>
                <a:srgbClr val="E80A89"/>
              </a:solidFill>
              <a:latin typeface="Montserrat"/>
              <a:ea typeface="Montserrat"/>
              <a:cs typeface="Montserrat"/>
              <a:sym typeface="Montserrat"/>
            </a:endParaRPr>
          </a:p>
          <a:p>
            <a:pPr indent="0" lvl="0" marL="0" rtl="0" algn="r">
              <a:spcBef>
                <a:spcPts val="0"/>
              </a:spcBef>
              <a:spcAft>
                <a:spcPts val="0"/>
              </a:spcAft>
              <a:buNone/>
            </a:pPr>
            <a:r>
              <a:rPr b="1" lang="en-US" sz="800">
                <a:solidFill>
                  <a:srgbClr val="E80A89"/>
                </a:solidFill>
                <a:latin typeface="Montserrat"/>
                <a:ea typeface="Montserrat"/>
                <a:cs typeface="Montserrat"/>
                <a:sym typeface="Montserrat"/>
              </a:rPr>
              <a:t>Storage</a:t>
            </a:r>
            <a:endParaRPr b="1" sz="800">
              <a:solidFill>
                <a:srgbClr val="E80A89"/>
              </a:solidFill>
              <a:latin typeface="Montserrat"/>
              <a:ea typeface="Montserrat"/>
              <a:cs typeface="Montserrat"/>
              <a:sym typeface="Montserrat"/>
            </a:endParaRPr>
          </a:p>
        </p:txBody>
      </p:sp>
      <p:sp>
        <p:nvSpPr>
          <p:cNvPr id="995" name="Google Shape;995;p108"/>
          <p:cNvSpPr/>
          <p:nvPr/>
        </p:nvSpPr>
        <p:spPr>
          <a:xfrm>
            <a:off x="2234773" y="3084665"/>
            <a:ext cx="1445700" cy="5574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b="1" lang="en-US" sz="700">
                <a:solidFill>
                  <a:srgbClr val="E80A89"/>
                </a:solidFill>
                <a:latin typeface="Montserrat"/>
                <a:ea typeface="Montserrat"/>
                <a:cs typeface="Montserrat"/>
                <a:sym typeface="Montserrat"/>
              </a:rPr>
              <a:t>Real time Message Ingestion</a:t>
            </a:r>
            <a:endParaRPr b="1" sz="700">
              <a:solidFill>
                <a:srgbClr val="E80A89"/>
              </a:solidFill>
              <a:latin typeface="Montserrat"/>
              <a:ea typeface="Montserrat"/>
              <a:cs typeface="Montserrat"/>
              <a:sym typeface="Montserrat"/>
            </a:endParaRPr>
          </a:p>
        </p:txBody>
      </p:sp>
      <p:sp>
        <p:nvSpPr>
          <p:cNvPr id="996" name="Google Shape;996;p108"/>
          <p:cNvSpPr/>
          <p:nvPr/>
        </p:nvSpPr>
        <p:spPr>
          <a:xfrm>
            <a:off x="3945620" y="3084665"/>
            <a:ext cx="1445700" cy="5574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900">
                <a:solidFill>
                  <a:srgbClr val="27AAE1"/>
                </a:solidFill>
                <a:latin typeface="Montserrat"/>
                <a:ea typeface="Montserrat"/>
                <a:cs typeface="Montserrat"/>
                <a:sym typeface="Montserrat"/>
              </a:rPr>
              <a:t>Stream Processing</a:t>
            </a:r>
            <a:endParaRPr b="1" sz="900">
              <a:solidFill>
                <a:srgbClr val="27AAE1"/>
              </a:solidFill>
              <a:latin typeface="Montserrat"/>
              <a:ea typeface="Montserrat"/>
              <a:cs typeface="Montserrat"/>
              <a:sym typeface="Montserrat"/>
            </a:endParaRPr>
          </a:p>
        </p:txBody>
      </p:sp>
      <p:sp>
        <p:nvSpPr>
          <p:cNvPr id="997" name="Google Shape;997;p108"/>
          <p:cNvSpPr/>
          <p:nvPr/>
        </p:nvSpPr>
        <p:spPr>
          <a:xfrm>
            <a:off x="3945620" y="1418400"/>
            <a:ext cx="1445700" cy="5574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solidFill>
                  <a:srgbClr val="27AAE1"/>
                </a:solidFill>
                <a:latin typeface="Montserrat"/>
                <a:ea typeface="Montserrat"/>
                <a:cs typeface="Montserrat"/>
                <a:sym typeface="Montserrat"/>
              </a:rPr>
              <a:t>Batch Processing</a:t>
            </a:r>
            <a:endParaRPr b="1" sz="900">
              <a:solidFill>
                <a:srgbClr val="27AAE1"/>
              </a:solidFill>
              <a:latin typeface="Montserrat"/>
              <a:ea typeface="Montserrat"/>
              <a:cs typeface="Montserrat"/>
              <a:sym typeface="Montserrat"/>
            </a:endParaRPr>
          </a:p>
        </p:txBody>
      </p:sp>
      <p:sp>
        <p:nvSpPr>
          <p:cNvPr id="998" name="Google Shape;998;p108"/>
          <p:cNvSpPr/>
          <p:nvPr/>
        </p:nvSpPr>
        <p:spPr>
          <a:xfrm>
            <a:off x="5780294" y="2041536"/>
            <a:ext cx="1659000" cy="9834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US" sz="900">
                <a:solidFill>
                  <a:srgbClr val="E80A89"/>
                </a:solidFill>
                <a:latin typeface="Montserrat"/>
                <a:ea typeface="Montserrat"/>
                <a:cs typeface="Montserrat"/>
                <a:sym typeface="Montserrat"/>
              </a:rPr>
              <a:t>Analytics Data Store</a:t>
            </a:r>
            <a:endParaRPr b="1" sz="900">
              <a:solidFill>
                <a:srgbClr val="E80A89"/>
              </a:solidFill>
              <a:latin typeface="Montserrat"/>
              <a:ea typeface="Montserrat"/>
              <a:cs typeface="Montserrat"/>
              <a:sym typeface="Montserrat"/>
            </a:endParaRPr>
          </a:p>
        </p:txBody>
      </p:sp>
      <p:sp>
        <p:nvSpPr>
          <p:cNvPr id="999" name="Google Shape;999;p108"/>
          <p:cNvSpPr/>
          <p:nvPr/>
        </p:nvSpPr>
        <p:spPr>
          <a:xfrm>
            <a:off x="7924991" y="1432286"/>
            <a:ext cx="972600" cy="22296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solidFill>
                  <a:srgbClr val="990000"/>
                </a:solidFill>
                <a:latin typeface="Montserrat"/>
                <a:ea typeface="Montserrat"/>
                <a:cs typeface="Montserrat"/>
                <a:sym typeface="Montserrat"/>
              </a:rPr>
              <a:t>Analytics &amp; Reporting</a:t>
            </a:r>
            <a:endParaRPr b="1" sz="900">
              <a:solidFill>
                <a:srgbClr val="990000"/>
              </a:solidFill>
              <a:latin typeface="Montserrat"/>
              <a:ea typeface="Montserrat"/>
              <a:cs typeface="Montserrat"/>
              <a:sym typeface="Montserrat"/>
            </a:endParaRPr>
          </a:p>
        </p:txBody>
      </p:sp>
      <p:sp>
        <p:nvSpPr>
          <p:cNvPr id="1000" name="Google Shape;1000;p108"/>
          <p:cNvSpPr/>
          <p:nvPr/>
        </p:nvSpPr>
        <p:spPr>
          <a:xfrm>
            <a:off x="582950" y="3894351"/>
            <a:ext cx="8314800" cy="3678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F05A28"/>
                </a:solidFill>
                <a:latin typeface="Montserrat"/>
                <a:ea typeface="Montserrat"/>
                <a:cs typeface="Montserrat"/>
                <a:sym typeface="Montserrat"/>
              </a:rPr>
              <a:t>Orchestration</a:t>
            </a:r>
            <a:endParaRPr b="1" sz="1000">
              <a:solidFill>
                <a:srgbClr val="F05A28"/>
              </a:solidFill>
              <a:latin typeface="Montserrat"/>
              <a:ea typeface="Montserrat"/>
              <a:cs typeface="Montserrat"/>
              <a:sym typeface="Montserrat"/>
            </a:endParaRPr>
          </a:p>
        </p:txBody>
      </p:sp>
      <p:pic>
        <p:nvPicPr>
          <p:cNvPr id="1001" name="Google Shape;1001;p108"/>
          <p:cNvPicPr preferRelativeResize="0"/>
          <p:nvPr/>
        </p:nvPicPr>
        <p:blipFill>
          <a:blip r:embed="rId3">
            <a:alphaModFix/>
          </a:blip>
          <a:stretch>
            <a:fillRect/>
          </a:stretch>
        </p:blipFill>
        <p:spPr>
          <a:xfrm>
            <a:off x="2292580" y="1513161"/>
            <a:ext cx="360398" cy="367866"/>
          </a:xfrm>
          <a:prstGeom prst="rect">
            <a:avLst/>
          </a:prstGeom>
          <a:noFill/>
          <a:ln>
            <a:noFill/>
          </a:ln>
        </p:spPr>
      </p:pic>
      <p:pic>
        <p:nvPicPr>
          <p:cNvPr id="1002" name="Google Shape;1002;p108"/>
          <p:cNvPicPr preferRelativeResize="0"/>
          <p:nvPr/>
        </p:nvPicPr>
        <p:blipFill>
          <a:blip r:embed="rId4">
            <a:alphaModFix/>
          </a:blip>
          <a:stretch>
            <a:fillRect/>
          </a:stretch>
        </p:blipFill>
        <p:spPr>
          <a:xfrm>
            <a:off x="2292580" y="3179407"/>
            <a:ext cx="360398" cy="367866"/>
          </a:xfrm>
          <a:prstGeom prst="rect">
            <a:avLst/>
          </a:prstGeom>
          <a:noFill/>
          <a:ln>
            <a:noFill/>
          </a:ln>
        </p:spPr>
      </p:pic>
      <p:pic>
        <p:nvPicPr>
          <p:cNvPr id="1003" name="Google Shape;1003;p108"/>
          <p:cNvPicPr preferRelativeResize="0"/>
          <p:nvPr/>
        </p:nvPicPr>
        <p:blipFill>
          <a:blip r:embed="rId5">
            <a:alphaModFix/>
          </a:blip>
          <a:stretch>
            <a:fillRect/>
          </a:stretch>
        </p:blipFill>
        <p:spPr>
          <a:xfrm>
            <a:off x="6378001" y="2136916"/>
            <a:ext cx="463666" cy="473274"/>
          </a:xfrm>
          <a:prstGeom prst="rect">
            <a:avLst/>
          </a:prstGeom>
          <a:noFill/>
          <a:ln>
            <a:noFill/>
          </a:ln>
        </p:spPr>
      </p:pic>
      <p:pic>
        <p:nvPicPr>
          <p:cNvPr id="1004" name="Google Shape;1004;p108"/>
          <p:cNvPicPr preferRelativeResize="0"/>
          <p:nvPr/>
        </p:nvPicPr>
        <p:blipFill>
          <a:blip r:embed="rId6">
            <a:alphaModFix/>
          </a:blip>
          <a:stretch>
            <a:fillRect/>
          </a:stretch>
        </p:blipFill>
        <p:spPr>
          <a:xfrm>
            <a:off x="8108475" y="1618008"/>
            <a:ext cx="518952" cy="529713"/>
          </a:xfrm>
          <a:prstGeom prst="rect">
            <a:avLst/>
          </a:prstGeom>
          <a:noFill/>
          <a:ln>
            <a:noFill/>
          </a:ln>
        </p:spPr>
      </p:pic>
      <p:cxnSp>
        <p:nvCxnSpPr>
          <p:cNvPr id="1005" name="Google Shape;1005;p108"/>
          <p:cNvCxnSpPr/>
          <p:nvPr/>
        </p:nvCxnSpPr>
        <p:spPr>
          <a:xfrm flipH="1">
            <a:off x="1708573" y="1697094"/>
            <a:ext cx="526200" cy="8400"/>
          </a:xfrm>
          <a:prstGeom prst="straightConnector1">
            <a:avLst/>
          </a:prstGeom>
          <a:noFill/>
          <a:ln cap="flat" cmpd="sng" w="9525">
            <a:solidFill>
              <a:srgbClr val="A7A7A7"/>
            </a:solidFill>
            <a:prstDash val="solid"/>
            <a:round/>
            <a:headEnd len="med" w="med" type="triangle"/>
            <a:tailEnd len="med" w="med" type="none"/>
          </a:ln>
        </p:spPr>
      </p:cxnSp>
      <p:cxnSp>
        <p:nvCxnSpPr>
          <p:cNvPr id="1006" name="Google Shape;1006;p108"/>
          <p:cNvCxnSpPr>
            <a:stCxn id="995" idx="1"/>
          </p:cNvCxnSpPr>
          <p:nvPr/>
        </p:nvCxnSpPr>
        <p:spPr>
          <a:xfrm flipH="1">
            <a:off x="1709173" y="3363365"/>
            <a:ext cx="525600" cy="8400"/>
          </a:xfrm>
          <a:prstGeom prst="straightConnector1">
            <a:avLst/>
          </a:prstGeom>
          <a:noFill/>
          <a:ln cap="flat" cmpd="sng" w="9525">
            <a:solidFill>
              <a:srgbClr val="A7A7A7"/>
            </a:solidFill>
            <a:prstDash val="solid"/>
            <a:round/>
            <a:headEnd len="med" w="med" type="triangle"/>
            <a:tailEnd len="med" w="med" type="none"/>
          </a:ln>
        </p:spPr>
      </p:cxnSp>
      <p:cxnSp>
        <p:nvCxnSpPr>
          <p:cNvPr id="1007" name="Google Shape;1007;p108"/>
          <p:cNvCxnSpPr>
            <a:endCxn id="997" idx="3"/>
          </p:cNvCxnSpPr>
          <p:nvPr/>
        </p:nvCxnSpPr>
        <p:spPr>
          <a:xfrm rot="10800000">
            <a:off x="5391320" y="1697100"/>
            <a:ext cx="2526900" cy="8400"/>
          </a:xfrm>
          <a:prstGeom prst="straightConnector1">
            <a:avLst/>
          </a:prstGeom>
          <a:noFill/>
          <a:ln cap="flat" cmpd="sng" w="9525">
            <a:solidFill>
              <a:srgbClr val="A7A7A7"/>
            </a:solidFill>
            <a:prstDash val="solid"/>
            <a:round/>
            <a:headEnd len="med" w="med" type="triangle"/>
            <a:tailEnd len="med" w="med" type="none"/>
          </a:ln>
        </p:spPr>
      </p:cxnSp>
      <p:cxnSp>
        <p:nvCxnSpPr>
          <p:cNvPr id="1008" name="Google Shape;1008;p108"/>
          <p:cNvCxnSpPr/>
          <p:nvPr/>
        </p:nvCxnSpPr>
        <p:spPr>
          <a:xfrm flipH="1">
            <a:off x="5390897" y="3371966"/>
            <a:ext cx="2516100" cy="23400"/>
          </a:xfrm>
          <a:prstGeom prst="straightConnector1">
            <a:avLst/>
          </a:prstGeom>
          <a:noFill/>
          <a:ln cap="flat" cmpd="sng" w="9525">
            <a:solidFill>
              <a:srgbClr val="A7A7A7"/>
            </a:solidFill>
            <a:prstDash val="solid"/>
            <a:round/>
            <a:headEnd len="med" w="med" type="triangle"/>
            <a:tailEnd len="med" w="med" type="none"/>
          </a:ln>
        </p:spPr>
      </p:cxnSp>
      <p:cxnSp>
        <p:nvCxnSpPr>
          <p:cNvPr id="1009" name="Google Shape;1009;p108"/>
          <p:cNvCxnSpPr>
            <a:stCxn id="997" idx="3"/>
            <a:endCxn id="998" idx="0"/>
          </p:cNvCxnSpPr>
          <p:nvPr/>
        </p:nvCxnSpPr>
        <p:spPr>
          <a:xfrm>
            <a:off x="5391320" y="1697100"/>
            <a:ext cx="1218600" cy="344400"/>
          </a:xfrm>
          <a:prstGeom prst="straightConnector1">
            <a:avLst/>
          </a:prstGeom>
          <a:noFill/>
          <a:ln cap="flat" cmpd="sng" w="9525">
            <a:solidFill>
              <a:srgbClr val="A7A7A7"/>
            </a:solidFill>
            <a:prstDash val="solid"/>
            <a:round/>
            <a:headEnd len="med" w="med" type="none"/>
            <a:tailEnd len="med" w="med" type="triangle"/>
          </a:ln>
        </p:spPr>
      </p:cxnSp>
      <p:cxnSp>
        <p:nvCxnSpPr>
          <p:cNvPr id="1010" name="Google Shape;1010;p108"/>
          <p:cNvCxnSpPr>
            <a:stCxn id="996" idx="3"/>
            <a:endCxn id="998" idx="2"/>
          </p:cNvCxnSpPr>
          <p:nvPr/>
        </p:nvCxnSpPr>
        <p:spPr>
          <a:xfrm flipH="1" rot="10800000">
            <a:off x="5391320" y="3024965"/>
            <a:ext cx="1218600" cy="338400"/>
          </a:xfrm>
          <a:prstGeom prst="straightConnector1">
            <a:avLst/>
          </a:prstGeom>
          <a:noFill/>
          <a:ln cap="flat" cmpd="sng" w="9525">
            <a:solidFill>
              <a:srgbClr val="A7A7A7"/>
            </a:solidFill>
            <a:prstDash val="solid"/>
            <a:round/>
            <a:headEnd len="med" w="med" type="none"/>
            <a:tailEnd len="med" w="med" type="triangle"/>
          </a:ln>
        </p:spPr>
      </p:cxnSp>
      <p:cxnSp>
        <p:nvCxnSpPr>
          <p:cNvPr id="1011" name="Google Shape;1011;p108"/>
          <p:cNvCxnSpPr>
            <a:stCxn id="994" idx="3"/>
            <a:endCxn id="997" idx="1"/>
          </p:cNvCxnSpPr>
          <p:nvPr/>
        </p:nvCxnSpPr>
        <p:spPr>
          <a:xfrm>
            <a:off x="3680473" y="1697100"/>
            <a:ext cx="265200" cy="0"/>
          </a:xfrm>
          <a:prstGeom prst="straightConnector1">
            <a:avLst/>
          </a:prstGeom>
          <a:noFill/>
          <a:ln cap="flat" cmpd="sng" w="9525">
            <a:solidFill>
              <a:srgbClr val="A7A7A7"/>
            </a:solidFill>
            <a:prstDash val="solid"/>
            <a:round/>
            <a:headEnd len="med" w="med" type="none"/>
            <a:tailEnd len="med" w="med" type="triangle"/>
          </a:ln>
        </p:spPr>
      </p:cxnSp>
      <p:cxnSp>
        <p:nvCxnSpPr>
          <p:cNvPr id="1012" name="Google Shape;1012;p108"/>
          <p:cNvCxnSpPr>
            <a:stCxn id="995" idx="3"/>
            <a:endCxn id="996" idx="1"/>
          </p:cNvCxnSpPr>
          <p:nvPr/>
        </p:nvCxnSpPr>
        <p:spPr>
          <a:xfrm>
            <a:off x="3680473" y="3363365"/>
            <a:ext cx="265200" cy="0"/>
          </a:xfrm>
          <a:prstGeom prst="straightConnector1">
            <a:avLst/>
          </a:prstGeom>
          <a:noFill/>
          <a:ln cap="flat" cmpd="sng" w="9525">
            <a:solidFill>
              <a:srgbClr val="A7A7A7"/>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09"/>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marR="0" rtl="0" algn="l">
              <a:lnSpc>
                <a:spcPct val="90000"/>
              </a:lnSpc>
              <a:spcBef>
                <a:spcPts val="0"/>
              </a:spcBef>
              <a:spcAft>
                <a:spcPts val="0"/>
              </a:spcAft>
              <a:buNone/>
            </a:pPr>
            <a:r>
              <a:rPr lang="en-US">
                <a:solidFill>
                  <a:srgbClr val="000000"/>
                </a:solidFill>
              </a:rPr>
              <a:t>Understanding the Big Data</a:t>
            </a:r>
            <a:r>
              <a:rPr lang="en-US">
                <a:solidFill>
                  <a:srgbClr val="000000"/>
                </a:solidFill>
              </a:rPr>
              <a:t> Ecosystem</a:t>
            </a:r>
            <a:endParaRPr>
              <a:solidFill>
                <a:srgbClr val="000000"/>
              </a:solidFill>
            </a:endParaRPr>
          </a:p>
        </p:txBody>
      </p:sp>
      <p:sp>
        <p:nvSpPr>
          <p:cNvPr id="1018" name="Google Shape;1018;p109"/>
          <p:cNvSpPr/>
          <p:nvPr/>
        </p:nvSpPr>
        <p:spPr>
          <a:xfrm>
            <a:off x="890420" y="4470971"/>
            <a:ext cx="7699800" cy="3816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434343"/>
                </a:solidFill>
              </a:rPr>
              <a:t>Hardware</a:t>
            </a:r>
            <a:endParaRPr b="1" sz="1000">
              <a:solidFill>
                <a:srgbClr val="434343"/>
              </a:solidFill>
            </a:endParaRPr>
          </a:p>
        </p:txBody>
      </p:sp>
      <p:sp>
        <p:nvSpPr>
          <p:cNvPr id="1019" name="Google Shape;1019;p109"/>
          <p:cNvSpPr/>
          <p:nvPr/>
        </p:nvSpPr>
        <p:spPr>
          <a:xfrm>
            <a:off x="890420" y="3929922"/>
            <a:ext cx="7699800" cy="3816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434343"/>
                </a:solidFill>
              </a:rPr>
              <a:t>Operating System</a:t>
            </a:r>
            <a:endParaRPr b="1" sz="1000">
              <a:solidFill>
                <a:srgbClr val="434343"/>
              </a:solidFill>
            </a:endParaRPr>
          </a:p>
        </p:txBody>
      </p:sp>
      <p:sp>
        <p:nvSpPr>
          <p:cNvPr id="1020" name="Google Shape;1020;p109"/>
          <p:cNvSpPr/>
          <p:nvPr/>
        </p:nvSpPr>
        <p:spPr>
          <a:xfrm>
            <a:off x="890420" y="3388873"/>
            <a:ext cx="7699800" cy="3816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434343"/>
                </a:solidFill>
              </a:rPr>
              <a:t>Java (JDK)</a:t>
            </a:r>
            <a:endParaRPr b="1" sz="1000">
              <a:solidFill>
                <a:srgbClr val="434343"/>
              </a:solidFill>
            </a:endParaRPr>
          </a:p>
        </p:txBody>
      </p:sp>
      <p:sp>
        <p:nvSpPr>
          <p:cNvPr id="1021" name="Google Shape;1021;p109"/>
          <p:cNvSpPr/>
          <p:nvPr/>
        </p:nvSpPr>
        <p:spPr>
          <a:xfrm>
            <a:off x="890420" y="2854006"/>
            <a:ext cx="7699800" cy="3816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022" name="Google Shape;1022;p109"/>
          <p:cNvSpPr/>
          <p:nvPr/>
        </p:nvSpPr>
        <p:spPr>
          <a:xfrm>
            <a:off x="890420" y="2319139"/>
            <a:ext cx="4936200" cy="3816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023" name="Google Shape;1023;p109"/>
          <p:cNvSpPr/>
          <p:nvPr/>
        </p:nvSpPr>
        <p:spPr>
          <a:xfrm>
            <a:off x="890423" y="1784275"/>
            <a:ext cx="857400" cy="3816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024" name="Google Shape;1024;p109"/>
          <p:cNvSpPr/>
          <p:nvPr/>
        </p:nvSpPr>
        <p:spPr>
          <a:xfrm>
            <a:off x="2607753" y="1784275"/>
            <a:ext cx="672600" cy="3816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025" name="Google Shape;1025;p109"/>
          <p:cNvSpPr/>
          <p:nvPr/>
        </p:nvSpPr>
        <p:spPr>
          <a:xfrm>
            <a:off x="3352477" y="1784272"/>
            <a:ext cx="2473800" cy="3816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434343"/>
                </a:solidFill>
              </a:rPr>
              <a:t>Spark Core</a:t>
            </a:r>
            <a:endParaRPr b="1" sz="1000">
              <a:solidFill>
                <a:srgbClr val="434343"/>
              </a:solidFill>
            </a:endParaRPr>
          </a:p>
        </p:txBody>
      </p:sp>
      <p:sp>
        <p:nvSpPr>
          <p:cNvPr id="1026" name="Google Shape;1026;p109"/>
          <p:cNvSpPr/>
          <p:nvPr/>
        </p:nvSpPr>
        <p:spPr>
          <a:xfrm>
            <a:off x="2231135" y="1249405"/>
            <a:ext cx="1049100" cy="3816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r">
              <a:spcBef>
                <a:spcPts val="0"/>
              </a:spcBef>
              <a:spcAft>
                <a:spcPts val="0"/>
              </a:spcAft>
              <a:buNone/>
            </a:pPr>
            <a:r>
              <a:rPr b="1" lang="en-US" sz="600">
                <a:solidFill>
                  <a:srgbClr val="434343"/>
                </a:solidFill>
              </a:rPr>
              <a:t>LLAP</a:t>
            </a:r>
            <a:endParaRPr b="1" sz="600">
              <a:solidFill>
                <a:srgbClr val="434343"/>
              </a:solidFill>
            </a:endParaRPr>
          </a:p>
        </p:txBody>
      </p:sp>
      <p:sp>
        <p:nvSpPr>
          <p:cNvPr id="1027" name="Google Shape;1027;p109"/>
          <p:cNvSpPr/>
          <p:nvPr/>
        </p:nvSpPr>
        <p:spPr>
          <a:xfrm>
            <a:off x="890420" y="1249405"/>
            <a:ext cx="543900" cy="3816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028" name="Google Shape;1028;p109"/>
          <p:cNvSpPr/>
          <p:nvPr/>
        </p:nvSpPr>
        <p:spPr>
          <a:xfrm>
            <a:off x="1614731" y="1249405"/>
            <a:ext cx="543900" cy="3816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029" name="Google Shape;1029;p109"/>
          <p:cNvSpPr/>
          <p:nvPr/>
        </p:nvSpPr>
        <p:spPr>
          <a:xfrm>
            <a:off x="3349240" y="1249405"/>
            <a:ext cx="447600" cy="3816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solidFill>
                  <a:srgbClr val="434343"/>
                </a:solidFill>
              </a:rPr>
              <a:t>R</a:t>
            </a:r>
            <a:endParaRPr b="1" sz="900">
              <a:solidFill>
                <a:srgbClr val="434343"/>
              </a:solidFill>
            </a:endParaRPr>
          </a:p>
        </p:txBody>
      </p:sp>
      <p:sp>
        <p:nvSpPr>
          <p:cNvPr id="1030" name="Google Shape;1030;p109"/>
          <p:cNvSpPr/>
          <p:nvPr/>
        </p:nvSpPr>
        <p:spPr>
          <a:xfrm>
            <a:off x="3865566" y="1249405"/>
            <a:ext cx="447600" cy="3816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900">
                <a:solidFill>
                  <a:srgbClr val="434343"/>
                </a:solidFill>
              </a:rPr>
              <a:t>ML</a:t>
            </a:r>
            <a:endParaRPr b="1" sz="900">
              <a:solidFill>
                <a:srgbClr val="434343"/>
              </a:solidFill>
            </a:endParaRPr>
          </a:p>
        </p:txBody>
      </p:sp>
      <p:sp>
        <p:nvSpPr>
          <p:cNvPr id="1031" name="Google Shape;1031;p109"/>
          <p:cNvSpPr/>
          <p:nvPr/>
        </p:nvSpPr>
        <p:spPr>
          <a:xfrm>
            <a:off x="4375395" y="1249405"/>
            <a:ext cx="447600" cy="3816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solidFill>
                  <a:srgbClr val="434343"/>
                </a:solidFill>
              </a:rPr>
              <a:t>SQL</a:t>
            </a:r>
            <a:endParaRPr b="1" sz="900">
              <a:solidFill>
                <a:srgbClr val="434343"/>
              </a:solidFill>
            </a:endParaRPr>
          </a:p>
        </p:txBody>
      </p:sp>
      <p:sp>
        <p:nvSpPr>
          <p:cNvPr id="1032" name="Google Shape;1032;p109"/>
          <p:cNvSpPr/>
          <p:nvPr/>
        </p:nvSpPr>
        <p:spPr>
          <a:xfrm>
            <a:off x="4883651" y="1249405"/>
            <a:ext cx="447600" cy="3816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434343"/>
              </a:solidFill>
            </a:endParaRPr>
          </a:p>
        </p:txBody>
      </p:sp>
      <p:sp>
        <p:nvSpPr>
          <p:cNvPr id="1033" name="Google Shape;1033;p109"/>
          <p:cNvSpPr/>
          <p:nvPr/>
        </p:nvSpPr>
        <p:spPr>
          <a:xfrm>
            <a:off x="5391931" y="1249405"/>
            <a:ext cx="447600" cy="3816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034" name="Google Shape;1034;p109"/>
          <p:cNvSpPr/>
          <p:nvPr/>
        </p:nvSpPr>
        <p:spPr>
          <a:xfrm>
            <a:off x="5934132" y="1241700"/>
            <a:ext cx="369000" cy="14637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035" name="Google Shape;1035;p109"/>
          <p:cNvSpPr/>
          <p:nvPr/>
        </p:nvSpPr>
        <p:spPr>
          <a:xfrm>
            <a:off x="6388722" y="1250995"/>
            <a:ext cx="369000" cy="14637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036" name="Google Shape;1036;p109"/>
          <p:cNvSpPr/>
          <p:nvPr/>
        </p:nvSpPr>
        <p:spPr>
          <a:xfrm>
            <a:off x="6843312" y="1250995"/>
            <a:ext cx="369000" cy="14637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037" name="Google Shape;1037;p109"/>
          <p:cNvSpPr/>
          <p:nvPr/>
        </p:nvSpPr>
        <p:spPr>
          <a:xfrm>
            <a:off x="7297902" y="1250973"/>
            <a:ext cx="369000" cy="14637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038" name="Google Shape;1038;p109"/>
          <p:cNvSpPr/>
          <p:nvPr/>
        </p:nvSpPr>
        <p:spPr>
          <a:xfrm>
            <a:off x="7752492" y="1241700"/>
            <a:ext cx="369000" cy="14637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039" name="Google Shape;1039;p109"/>
          <p:cNvSpPr/>
          <p:nvPr/>
        </p:nvSpPr>
        <p:spPr>
          <a:xfrm>
            <a:off x="8221274" y="1241700"/>
            <a:ext cx="369000" cy="14637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040" name="Google Shape;1040;p109"/>
          <p:cNvSpPr txBox="1"/>
          <p:nvPr/>
        </p:nvSpPr>
        <p:spPr>
          <a:xfrm>
            <a:off x="4851700" y="1278638"/>
            <a:ext cx="543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900"/>
              <a:t>Graph</a:t>
            </a:r>
            <a:endParaRPr/>
          </a:p>
        </p:txBody>
      </p:sp>
      <p:pic>
        <p:nvPicPr>
          <p:cNvPr id="1041" name="Google Shape;1041;p109"/>
          <p:cNvPicPr preferRelativeResize="0"/>
          <p:nvPr/>
        </p:nvPicPr>
        <p:blipFill rotWithShape="1">
          <a:blip r:embed="rId3">
            <a:alphaModFix/>
          </a:blip>
          <a:srcRect b="16855" l="8693" r="54625" t="16888"/>
          <a:stretch/>
        </p:blipFill>
        <p:spPr>
          <a:xfrm>
            <a:off x="1730913" y="1299525"/>
            <a:ext cx="311528" cy="281350"/>
          </a:xfrm>
          <a:prstGeom prst="rect">
            <a:avLst/>
          </a:prstGeom>
          <a:noFill/>
          <a:ln>
            <a:noFill/>
          </a:ln>
        </p:spPr>
      </p:pic>
      <p:pic>
        <p:nvPicPr>
          <p:cNvPr id="1042" name="Google Shape;1042;p109"/>
          <p:cNvPicPr preferRelativeResize="0"/>
          <p:nvPr/>
        </p:nvPicPr>
        <p:blipFill rotWithShape="1">
          <a:blip r:embed="rId3">
            <a:alphaModFix/>
          </a:blip>
          <a:srcRect b="16855" l="8695" r="9578" t="16888"/>
          <a:stretch/>
        </p:blipFill>
        <p:spPr>
          <a:xfrm>
            <a:off x="2271890" y="1299525"/>
            <a:ext cx="694075" cy="281350"/>
          </a:xfrm>
          <a:prstGeom prst="rect">
            <a:avLst/>
          </a:prstGeom>
          <a:noFill/>
          <a:ln>
            <a:noFill/>
          </a:ln>
        </p:spPr>
      </p:pic>
      <p:pic>
        <p:nvPicPr>
          <p:cNvPr id="1043" name="Google Shape;1043;p109"/>
          <p:cNvPicPr preferRelativeResize="0"/>
          <p:nvPr/>
        </p:nvPicPr>
        <p:blipFill>
          <a:blip r:embed="rId4">
            <a:alphaModFix/>
          </a:blip>
          <a:stretch>
            <a:fillRect/>
          </a:stretch>
        </p:blipFill>
        <p:spPr>
          <a:xfrm>
            <a:off x="914225" y="1376608"/>
            <a:ext cx="496301" cy="127180"/>
          </a:xfrm>
          <a:prstGeom prst="rect">
            <a:avLst/>
          </a:prstGeom>
          <a:noFill/>
          <a:ln>
            <a:noFill/>
          </a:ln>
        </p:spPr>
      </p:pic>
      <p:pic>
        <p:nvPicPr>
          <p:cNvPr id="1044" name="Google Shape;1044;p109"/>
          <p:cNvPicPr preferRelativeResize="0"/>
          <p:nvPr/>
        </p:nvPicPr>
        <p:blipFill rotWithShape="1">
          <a:blip r:embed="rId5">
            <a:alphaModFix/>
          </a:blip>
          <a:srcRect b="18738" l="7539" r="6394" t="15901"/>
          <a:stretch/>
        </p:blipFill>
        <p:spPr>
          <a:xfrm>
            <a:off x="2853625" y="2348388"/>
            <a:ext cx="1009809" cy="323100"/>
          </a:xfrm>
          <a:prstGeom prst="rect">
            <a:avLst/>
          </a:prstGeom>
          <a:noFill/>
          <a:ln>
            <a:noFill/>
          </a:ln>
        </p:spPr>
      </p:pic>
      <p:pic>
        <p:nvPicPr>
          <p:cNvPr id="1045" name="Google Shape;1045;p109"/>
          <p:cNvPicPr preferRelativeResize="0"/>
          <p:nvPr/>
        </p:nvPicPr>
        <p:blipFill rotWithShape="1">
          <a:blip r:embed="rId6">
            <a:alphaModFix/>
          </a:blip>
          <a:srcRect b="24568" l="2612" r="3736" t="14164"/>
          <a:stretch/>
        </p:blipFill>
        <p:spPr>
          <a:xfrm>
            <a:off x="957975" y="1842768"/>
            <a:ext cx="722299" cy="264607"/>
          </a:xfrm>
          <a:prstGeom prst="rect">
            <a:avLst/>
          </a:prstGeom>
          <a:noFill/>
          <a:ln>
            <a:noFill/>
          </a:ln>
        </p:spPr>
      </p:pic>
      <p:pic>
        <p:nvPicPr>
          <p:cNvPr id="1046" name="Google Shape;1046;p109"/>
          <p:cNvPicPr preferRelativeResize="0"/>
          <p:nvPr/>
        </p:nvPicPr>
        <p:blipFill rotWithShape="1">
          <a:blip r:embed="rId7">
            <a:alphaModFix/>
          </a:blip>
          <a:srcRect b="7384" l="7251" r="4095" t="12609"/>
          <a:stretch/>
        </p:blipFill>
        <p:spPr>
          <a:xfrm>
            <a:off x="2695902" y="1860295"/>
            <a:ext cx="496301" cy="229567"/>
          </a:xfrm>
          <a:prstGeom prst="rect">
            <a:avLst/>
          </a:prstGeom>
          <a:noFill/>
          <a:ln>
            <a:noFill/>
          </a:ln>
        </p:spPr>
      </p:pic>
      <p:pic>
        <p:nvPicPr>
          <p:cNvPr id="1047" name="Google Shape;1047;p109"/>
          <p:cNvPicPr preferRelativeResize="0"/>
          <p:nvPr/>
        </p:nvPicPr>
        <p:blipFill rotWithShape="1">
          <a:blip r:embed="rId8">
            <a:alphaModFix/>
          </a:blip>
          <a:srcRect b="10405" l="13615" r="12145" t="21498"/>
          <a:stretch/>
        </p:blipFill>
        <p:spPr>
          <a:xfrm>
            <a:off x="2294275" y="2911100"/>
            <a:ext cx="911916" cy="281350"/>
          </a:xfrm>
          <a:prstGeom prst="rect">
            <a:avLst/>
          </a:prstGeom>
          <a:noFill/>
          <a:ln>
            <a:noFill/>
          </a:ln>
        </p:spPr>
      </p:pic>
      <p:pic>
        <p:nvPicPr>
          <p:cNvPr id="1048" name="Google Shape;1048;p109"/>
          <p:cNvPicPr preferRelativeResize="0"/>
          <p:nvPr/>
        </p:nvPicPr>
        <p:blipFill rotWithShape="1">
          <a:blip r:embed="rId9">
            <a:alphaModFix/>
          </a:blip>
          <a:srcRect b="34896" l="11116" r="11092" t="34563"/>
          <a:stretch/>
        </p:blipFill>
        <p:spPr>
          <a:xfrm>
            <a:off x="3565300" y="2911099"/>
            <a:ext cx="1075210" cy="281350"/>
          </a:xfrm>
          <a:prstGeom prst="rect">
            <a:avLst/>
          </a:prstGeom>
          <a:noFill/>
          <a:ln>
            <a:noFill/>
          </a:ln>
        </p:spPr>
      </p:pic>
      <p:pic>
        <p:nvPicPr>
          <p:cNvPr id="1049" name="Google Shape;1049;p109"/>
          <p:cNvPicPr preferRelativeResize="0"/>
          <p:nvPr/>
        </p:nvPicPr>
        <p:blipFill>
          <a:blip r:embed="rId10">
            <a:alphaModFix/>
          </a:blip>
          <a:stretch>
            <a:fillRect/>
          </a:stretch>
        </p:blipFill>
        <p:spPr>
          <a:xfrm>
            <a:off x="4999596" y="2911100"/>
            <a:ext cx="390385" cy="281351"/>
          </a:xfrm>
          <a:prstGeom prst="rect">
            <a:avLst/>
          </a:prstGeom>
          <a:noFill/>
          <a:ln>
            <a:noFill/>
          </a:ln>
        </p:spPr>
      </p:pic>
      <p:pic>
        <p:nvPicPr>
          <p:cNvPr id="1050" name="Google Shape;1050;p109"/>
          <p:cNvPicPr preferRelativeResize="0"/>
          <p:nvPr/>
        </p:nvPicPr>
        <p:blipFill rotWithShape="1">
          <a:blip r:embed="rId11">
            <a:alphaModFix/>
          </a:blip>
          <a:srcRect b="16199" l="24442" r="24498" t="16192"/>
          <a:stretch/>
        </p:blipFill>
        <p:spPr>
          <a:xfrm>
            <a:off x="5749075" y="2894727"/>
            <a:ext cx="355896" cy="314100"/>
          </a:xfrm>
          <a:prstGeom prst="rect">
            <a:avLst/>
          </a:prstGeom>
          <a:noFill/>
          <a:ln>
            <a:noFill/>
          </a:ln>
        </p:spPr>
      </p:pic>
      <p:pic>
        <p:nvPicPr>
          <p:cNvPr id="1051" name="Google Shape;1051;p109"/>
          <p:cNvPicPr preferRelativeResize="0"/>
          <p:nvPr/>
        </p:nvPicPr>
        <p:blipFill rotWithShape="1">
          <a:blip r:embed="rId12">
            <a:alphaModFix/>
          </a:blip>
          <a:srcRect b="30067" l="0" r="0" t="30979"/>
          <a:stretch/>
        </p:blipFill>
        <p:spPr>
          <a:xfrm>
            <a:off x="6464075" y="2913425"/>
            <a:ext cx="722298" cy="281350"/>
          </a:xfrm>
          <a:prstGeom prst="rect">
            <a:avLst/>
          </a:prstGeom>
          <a:noFill/>
          <a:ln>
            <a:noFill/>
          </a:ln>
        </p:spPr>
      </p:pic>
      <p:pic>
        <p:nvPicPr>
          <p:cNvPr id="1052" name="Google Shape;1052;p109"/>
          <p:cNvPicPr preferRelativeResize="0"/>
          <p:nvPr/>
        </p:nvPicPr>
        <p:blipFill rotWithShape="1">
          <a:blip r:embed="rId13">
            <a:alphaModFix/>
          </a:blip>
          <a:srcRect b="0" l="29274" r="29862" t="0"/>
          <a:stretch/>
        </p:blipFill>
        <p:spPr>
          <a:xfrm>
            <a:off x="4001361" y="3421212"/>
            <a:ext cx="176038" cy="323100"/>
          </a:xfrm>
          <a:prstGeom prst="rect">
            <a:avLst/>
          </a:prstGeom>
          <a:noFill/>
          <a:ln>
            <a:noFill/>
          </a:ln>
        </p:spPr>
      </p:pic>
      <p:pic>
        <p:nvPicPr>
          <p:cNvPr id="1053" name="Google Shape;1053;p109"/>
          <p:cNvPicPr preferRelativeResize="0"/>
          <p:nvPr/>
        </p:nvPicPr>
        <p:blipFill>
          <a:blip r:embed="rId14">
            <a:alphaModFix/>
          </a:blip>
          <a:stretch>
            <a:fillRect/>
          </a:stretch>
        </p:blipFill>
        <p:spPr>
          <a:xfrm>
            <a:off x="5396400" y="3980050"/>
            <a:ext cx="281350" cy="281350"/>
          </a:xfrm>
          <a:prstGeom prst="rect">
            <a:avLst/>
          </a:prstGeom>
          <a:noFill/>
          <a:ln>
            <a:noFill/>
          </a:ln>
        </p:spPr>
      </p:pic>
      <p:pic>
        <p:nvPicPr>
          <p:cNvPr id="1054" name="Google Shape;1054;p109"/>
          <p:cNvPicPr preferRelativeResize="0"/>
          <p:nvPr/>
        </p:nvPicPr>
        <p:blipFill>
          <a:blip r:embed="rId15">
            <a:alphaModFix/>
          </a:blip>
          <a:stretch>
            <a:fillRect/>
          </a:stretch>
        </p:blipFill>
        <p:spPr>
          <a:xfrm>
            <a:off x="3806450" y="3980050"/>
            <a:ext cx="281350" cy="281350"/>
          </a:xfrm>
          <a:prstGeom prst="rect">
            <a:avLst/>
          </a:prstGeom>
          <a:noFill/>
          <a:ln>
            <a:noFill/>
          </a:ln>
        </p:spPr>
      </p:pic>
      <p:pic>
        <p:nvPicPr>
          <p:cNvPr id="1055" name="Google Shape;1055;p109"/>
          <p:cNvPicPr preferRelativeResize="0"/>
          <p:nvPr/>
        </p:nvPicPr>
        <p:blipFill>
          <a:blip r:embed="rId16">
            <a:alphaModFix/>
          </a:blip>
          <a:stretch>
            <a:fillRect/>
          </a:stretch>
        </p:blipFill>
        <p:spPr>
          <a:xfrm>
            <a:off x="3435700" y="3980050"/>
            <a:ext cx="281350" cy="281350"/>
          </a:xfrm>
          <a:prstGeom prst="rect">
            <a:avLst/>
          </a:prstGeom>
          <a:noFill/>
          <a:ln>
            <a:noFill/>
          </a:ln>
        </p:spPr>
      </p:pic>
      <p:pic>
        <p:nvPicPr>
          <p:cNvPr id="1056" name="Google Shape;1056;p109"/>
          <p:cNvPicPr preferRelativeResize="0"/>
          <p:nvPr/>
        </p:nvPicPr>
        <p:blipFill>
          <a:blip r:embed="rId17">
            <a:alphaModFix/>
          </a:blip>
          <a:stretch>
            <a:fillRect/>
          </a:stretch>
        </p:blipFill>
        <p:spPr>
          <a:xfrm>
            <a:off x="3972813" y="4521100"/>
            <a:ext cx="281350" cy="281350"/>
          </a:xfrm>
          <a:prstGeom prst="rect">
            <a:avLst/>
          </a:prstGeom>
          <a:noFill/>
          <a:ln>
            <a:noFill/>
          </a:ln>
        </p:spPr>
      </p:pic>
      <p:pic>
        <p:nvPicPr>
          <p:cNvPr id="1057" name="Google Shape;1057;p109"/>
          <p:cNvPicPr preferRelativeResize="0"/>
          <p:nvPr/>
        </p:nvPicPr>
        <p:blipFill>
          <a:blip r:embed="rId18">
            <a:alphaModFix/>
          </a:blip>
          <a:stretch>
            <a:fillRect/>
          </a:stretch>
        </p:blipFill>
        <p:spPr>
          <a:xfrm>
            <a:off x="5226525" y="4521100"/>
            <a:ext cx="281350" cy="281350"/>
          </a:xfrm>
          <a:prstGeom prst="rect">
            <a:avLst/>
          </a:prstGeom>
          <a:noFill/>
          <a:ln>
            <a:noFill/>
          </a:ln>
        </p:spPr>
      </p:pic>
      <p:pic>
        <p:nvPicPr>
          <p:cNvPr id="1058" name="Google Shape;1058;p109"/>
          <p:cNvPicPr preferRelativeResize="0"/>
          <p:nvPr/>
        </p:nvPicPr>
        <p:blipFill rotWithShape="1">
          <a:blip r:embed="rId19">
            <a:alphaModFix/>
          </a:blip>
          <a:srcRect b="4117" l="14160" r="15073" t="8835"/>
          <a:stretch/>
        </p:blipFill>
        <p:spPr>
          <a:xfrm rot="-5400000">
            <a:off x="5847387" y="1824362"/>
            <a:ext cx="520225" cy="316950"/>
          </a:xfrm>
          <a:prstGeom prst="rect">
            <a:avLst/>
          </a:prstGeom>
          <a:noFill/>
          <a:ln>
            <a:noFill/>
          </a:ln>
        </p:spPr>
      </p:pic>
      <p:pic>
        <p:nvPicPr>
          <p:cNvPr id="1059" name="Google Shape;1059;p109"/>
          <p:cNvPicPr preferRelativeResize="0"/>
          <p:nvPr/>
        </p:nvPicPr>
        <p:blipFill rotWithShape="1">
          <a:blip r:embed="rId20">
            <a:alphaModFix/>
          </a:blip>
          <a:srcRect b="6576" l="0" r="10698" t="0"/>
          <a:stretch/>
        </p:blipFill>
        <p:spPr>
          <a:xfrm rot="-5400000">
            <a:off x="5974936" y="1825800"/>
            <a:ext cx="1196547" cy="314100"/>
          </a:xfrm>
          <a:prstGeom prst="rect">
            <a:avLst/>
          </a:prstGeom>
          <a:noFill/>
          <a:ln>
            <a:noFill/>
          </a:ln>
        </p:spPr>
      </p:pic>
      <p:pic>
        <p:nvPicPr>
          <p:cNvPr id="1060" name="Google Shape;1060;p109"/>
          <p:cNvPicPr preferRelativeResize="0"/>
          <p:nvPr/>
        </p:nvPicPr>
        <p:blipFill>
          <a:blip r:embed="rId21">
            <a:alphaModFix/>
          </a:blip>
          <a:stretch>
            <a:fillRect/>
          </a:stretch>
        </p:blipFill>
        <p:spPr>
          <a:xfrm rot="-5400000">
            <a:off x="6666675" y="1839624"/>
            <a:ext cx="722299" cy="305075"/>
          </a:xfrm>
          <a:prstGeom prst="rect">
            <a:avLst/>
          </a:prstGeom>
          <a:noFill/>
          <a:ln>
            <a:noFill/>
          </a:ln>
        </p:spPr>
      </p:pic>
      <p:pic>
        <p:nvPicPr>
          <p:cNvPr id="1061" name="Google Shape;1061;p109"/>
          <p:cNvPicPr preferRelativeResize="0"/>
          <p:nvPr/>
        </p:nvPicPr>
        <p:blipFill>
          <a:blip r:embed="rId22">
            <a:alphaModFix/>
          </a:blip>
          <a:stretch>
            <a:fillRect/>
          </a:stretch>
        </p:blipFill>
        <p:spPr>
          <a:xfrm rot="-5400000">
            <a:off x="6921847" y="1868992"/>
            <a:ext cx="1121101" cy="246335"/>
          </a:xfrm>
          <a:prstGeom prst="rect">
            <a:avLst/>
          </a:prstGeom>
          <a:noFill/>
          <a:ln>
            <a:noFill/>
          </a:ln>
        </p:spPr>
      </p:pic>
      <p:pic>
        <p:nvPicPr>
          <p:cNvPr id="1062" name="Google Shape;1062;p109"/>
          <p:cNvPicPr preferRelativeResize="0"/>
          <p:nvPr/>
        </p:nvPicPr>
        <p:blipFill rotWithShape="1">
          <a:blip r:embed="rId23">
            <a:alphaModFix/>
          </a:blip>
          <a:srcRect b="25648" l="0" r="0" t="28624"/>
          <a:stretch/>
        </p:blipFill>
        <p:spPr>
          <a:xfrm rot="-5400000">
            <a:off x="7515388" y="1866161"/>
            <a:ext cx="857401" cy="217813"/>
          </a:xfrm>
          <a:prstGeom prst="rect">
            <a:avLst/>
          </a:prstGeom>
          <a:noFill/>
          <a:ln>
            <a:noFill/>
          </a:ln>
        </p:spPr>
      </p:pic>
      <p:pic>
        <p:nvPicPr>
          <p:cNvPr id="1063" name="Google Shape;1063;p109"/>
          <p:cNvPicPr preferRelativeResize="0"/>
          <p:nvPr/>
        </p:nvPicPr>
        <p:blipFill>
          <a:blip r:embed="rId24">
            <a:alphaModFix/>
          </a:blip>
          <a:stretch>
            <a:fillRect/>
          </a:stretch>
        </p:blipFill>
        <p:spPr>
          <a:xfrm rot="-5400000">
            <a:off x="8046803" y="1834042"/>
            <a:ext cx="722299" cy="279034"/>
          </a:xfrm>
          <a:prstGeom prst="rect">
            <a:avLst/>
          </a:prstGeom>
          <a:noFill/>
          <a:ln>
            <a:noFill/>
          </a:ln>
        </p:spPr>
      </p:pic>
      <p:sp>
        <p:nvSpPr>
          <p:cNvPr id="1064" name="Google Shape;1064;p109"/>
          <p:cNvSpPr/>
          <p:nvPr/>
        </p:nvSpPr>
        <p:spPr>
          <a:xfrm>
            <a:off x="1816586" y="1784275"/>
            <a:ext cx="722400" cy="3816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pic>
        <p:nvPicPr>
          <p:cNvPr id="1065" name="Google Shape;1065;p109"/>
          <p:cNvPicPr preferRelativeResize="0"/>
          <p:nvPr/>
        </p:nvPicPr>
        <p:blipFill>
          <a:blip r:embed="rId25">
            <a:alphaModFix/>
          </a:blip>
          <a:stretch>
            <a:fillRect/>
          </a:stretch>
        </p:blipFill>
        <p:spPr>
          <a:xfrm>
            <a:off x="1982600" y="1873718"/>
            <a:ext cx="390375" cy="202695"/>
          </a:xfrm>
          <a:prstGeom prst="rect">
            <a:avLst/>
          </a:prstGeom>
          <a:noFill/>
          <a:ln>
            <a:noFill/>
          </a:ln>
        </p:spPr>
      </p:pic>
      <p:sp>
        <p:nvSpPr>
          <p:cNvPr id="1066" name="Google Shape;1066;p109"/>
          <p:cNvSpPr txBox="1"/>
          <p:nvPr/>
        </p:nvSpPr>
        <p:spPr>
          <a:xfrm>
            <a:off x="5302475" y="1276000"/>
            <a:ext cx="634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00"/>
              <a:t>Streaming</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10"/>
          <p:cNvSpPr txBox="1"/>
          <p:nvPr>
            <p:ph type="title"/>
          </p:nvPr>
        </p:nvSpPr>
        <p:spPr>
          <a:xfrm>
            <a:off x="88200" y="2310150"/>
            <a:ext cx="2382000" cy="52320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SzPts val="1900"/>
              <a:buNone/>
            </a:pPr>
            <a:r>
              <a:rPr lang="en-US" sz="2000"/>
              <a:t>AGENDA</a:t>
            </a:r>
            <a:endParaRPr sz="2000"/>
          </a:p>
        </p:txBody>
      </p:sp>
      <p:sp>
        <p:nvSpPr>
          <p:cNvPr id="1072" name="Google Shape;1072;p110"/>
          <p:cNvSpPr txBox="1"/>
          <p:nvPr>
            <p:ph idx="1" type="body"/>
          </p:nvPr>
        </p:nvSpPr>
        <p:spPr>
          <a:xfrm>
            <a:off x="3469355" y="1115861"/>
            <a:ext cx="5161500" cy="2911800"/>
          </a:xfrm>
          <a:prstGeom prst="rect">
            <a:avLst/>
          </a:prstGeom>
          <a:noFill/>
          <a:ln>
            <a:noFill/>
          </a:ln>
        </p:spPr>
        <p:txBody>
          <a:bodyPr anchorCtr="0" anchor="ctr" bIns="45700" lIns="91425" spcFirstLastPara="1" rIns="91425" wrap="square" tIns="45700">
            <a:noAutofit/>
          </a:bodyPr>
          <a:lstStyle/>
          <a:p>
            <a:pPr indent="-304800" lvl="0" marL="457200" rtl="0" algn="l">
              <a:lnSpc>
                <a:spcPct val="200000"/>
              </a:lnSpc>
              <a:spcBef>
                <a:spcPts val="0"/>
              </a:spcBef>
              <a:spcAft>
                <a:spcPts val="0"/>
              </a:spcAft>
              <a:buClr>
                <a:srgbClr val="D9D9D9"/>
              </a:buClr>
              <a:buSzPts val="1200"/>
              <a:buChar char="●"/>
            </a:pPr>
            <a:r>
              <a:rPr lang="en-US">
                <a:solidFill>
                  <a:srgbClr val="D9D9D9"/>
                </a:solidFill>
              </a:rPr>
              <a:t>What is Data</a:t>
            </a:r>
            <a:endParaRPr>
              <a:solidFill>
                <a:srgbClr val="D9D9D9"/>
              </a:solidFill>
            </a:endParaRPr>
          </a:p>
          <a:p>
            <a:pPr indent="-304800" lvl="0" marL="457200" rtl="0" algn="l">
              <a:lnSpc>
                <a:spcPct val="200000"/>
              </a:lnSpc>
              <a:spcBef>
                <a:spcPts val="0"/>
              </a:spcBef>
              <a:spcAft>
                <a:spcPts val="0"/>
              </a:spcAft>
              <a:buClr>
                <a:srgbClr val="D9D9D9"/>
              </a:buClr>
              <a:buSzPts val="1200"/>
              <a:buChar char="●"/>
            </a:pPr>
            <a:r>
              <a:rPr lang="en-US">
                <a:solidFill>
                  <a:srgbClr val="D9D9D9"/>
                </a:solidFill>
              </a:rPr>
              <a:t>Data Analytics</a:t>
            </a:r>
            <a:endParaRPr>
              <a:solidFill>
                <a:srgbClr val="D9D9D9"/>
              </a:solidFill>
            </a:endParaRPr>
          </a:p>
          <a:p>
            <a:pPr indent="-304800" lvl="0" marL="457200" rtl="0" algn="l">
              <a:lnSpc>
                <a:spcPct val="200000"/>
              </a:lnSpc>
              <a:spcBef>
                <a:spcPts val="0"/>
              </a:spcBef>
              <a:spcAft>
                <a:spcPts val="0"/>
              </a:spcAft>
              <a:buClr>
                <a:srgbClr val="D9D9D9"/>
              </a:buClr>
              <a:buSzPts val="1200"/>
              <a:buChar char="●"/>
            </a:pPr>
            <a:r>
              <a:rPr lang="en-US">
                <a:solidFill>
                  <a:srgbClr val="D9D9D9"/>
                </a:solidFill>
              </a:rPr>
              <a:t>Data Tooling (e.g. Hadoop)</a:t>
            </a:r>
            <a:endParaRPr>
              <a:solidFill>
                <a:srgbClr val="D9D9D9"/>
              </a:solidFill>
            </a:endParaRPr>
          </a:p>
          <a:p>
            <a:pPr indent="-304800" lvl="0" marL="457200" rtl="0" algn="l">
              <a:lnSpc>
                <a:spcPct val="200000"/>
              </a:lnSpc>
              <a:spcBef>
                <a:spcPts val="0"/>
              </a:spcBef>
              <a:spcAft>
                <a:spcPts val="0"/>
              </a:spcAft>
              <a:buSzPts val="1200"/>
              <a:buChar char="●"/>
            </a:pPr>
            <a:r>
              <a:rPr b="1" lang="en-US"/>
              <a:t>Data Management</a:t>
            </a:r>
            <a:endParaRPr b="1"/>
          </a:p>
          <a:p>
            <a:pPr indent="-304800" lvl="0" marL="457200" rtl="0" algn="l">
              <a:lnSpc>
                <a:spcPct val="200000"/>
              </a:lnSpc>
              <a:spcBef>
                <a:spcPts val="0"/>
              </a:spcBef>
              <a:spcAft>
                <a:spcPts val="0"/>
              </a:spcAft>
              <a:buClr>
                <a:srgbClr val="999999"/>
              </a:buClr>
              <a:buSzPts val="1200"/>
              <a:buChar char="●"/>
            </a:pPr>
            <a:r>
              <a:rPr b="1" lang="en-US">
                <a:solidFill>
                  <a:srgbClr val="999999"/>
                </a:solidFill>
              </a:rPr>
              <a:t>Data Visualization</a:t>
            </a:r>
            <a:endParaRPr b="1">
              <a:solidFill>
                <a:srgbClr val="999999"/>
              </a:solidFill>
            </a:endParaRPr>
          </a:p>
          <a:p>
            <a:pPr indent="-304800" lvl="0" marL="457200" rtl="0" algn="l">
              <a:lnSpc>
                <a:spcPct val="200000"/>
              </a:lnSpc>
              <a:spcBef>
                <a:spcPts val="0"/>
              </a:spcBef>
              <a:spcAft>
                <a:spcPts val="0"/>
              </a:spcAft>
              <a:buClr>
                <a:srgbClr val="999999"/>
              </a:buClr>
              <a:buSzPts val="1200"/>
              <a:buChar char="●"/>
            </a:pPr>
            <a:r>
              <a:rPr b="1" lang="en-US">
                <a:solidFill>
                  <a:srgbClr val="999999"/>
                </a:solidFill>
              </a:rPr>
              <a:t>Data Ethics and Privacy</a:t>
            </a:r>
            <a:endParaRPr b="1">
              <a:solidFill>
                <a:srgbClr val="999999"/>
              </a:solidFill>
            </a:endParaRPr>
          </a:p>
        </p:txBody>
      </p:sp>
      <p:pic>
        <p:nvPicPr>
          <p:cNvPr id="1073" name="Google Shape;1073;p110"/>
          <p:cNvPicPr preferRelativeResize="0"/>
          <p:nvPr/>
        </p:nvPicPr>
        <p:blipFill rotWithShape="1">
          <a:blip r:embed="rId3">
            <a:alphaModFix/>
          </a:blip>
          <a:srcRect b="0" l="0" r="0" t="0"/>
          <a:stretch/>
        </p:blipFill>
        <p:spPr>
          <a:xfrm>
            <a:off x="3469350" y="2663699"/>
            <a:ext cx="169650" cy="169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11"/>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1079" name="Google Shape;1079;p111"/>
          <p:cNvSpPr txBox="1"/>
          <p:nvPr>
            <p:ph type="title"/>
          </p:nvPr>
        </p:nvSpPr>
        <p:spPr>
          <a:xfrm>
            <a:off x="5684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What is Data Management?</a:t>
            </a:r>
            <a:endParaRPr sz="1800">
              <a:solidFill>
                <a:srgbClr val="000000"/>
              </a:solidFill>
            </a:endParaRPr>
          </a:p>
        </p:txBody>
      </p:sp>
      <p:pic>
        <p:nvPicPr>
          <p:cNvPr id="1080" name="Google Shape;1080;p111"/>
          <p:cNvPicPr preferRelativeResize="0"/>
          <p:nvPr/>
        </p:nvPicPr>
        <p:blipFill rotWithShape="1">
          <a:blip r:embed="rId3">
            <a:alphaModFix/>
          </a:blip>
          <a:srcRect b="0" l="8738" r="8589" t="0"/>
          <a:stretch/>
        </p:blipFill>
        <p:spPr>
          <a:xfrm>
            <a:off x="4852275" y="1144975"/>
            <a:ext cx="3937525" cy="3810325"/>
          </a:xfrm>
          <a:prstGeom prst="rect">
            <a:avLst/>
          </a:prstGeom>
          <a:noFill/>
          <a:ln>
            <a:noFill/>
          </a:ln>
        </p:spPr>
      </p:pic>
      <p:sp>
        <p:nvSpPr>
          <p:cNvPr id="1081" name="Google Shape;1081;p111"/>
          <p:cNvSpPr txBox="1"/>
          <p:nvPr/>
        </p:nvSpPr>
        <p:spPr>
          <a:xfrm>
            <a:off x="568400" y="1096025"/>
            <a:ext cx="4284000" cy="3455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US" sz="1000">
                <a:latin typeface="Montserrat"/>
                <a:ea typeface="Montserrat"/>
                <a:cs typeface="Montserrat"/>
                <a:sym typeface="Montserrat"/>
              </a:rPr>
              <a:t>P</a:t>
            </a:r>
            <a:r>
              <a:rPr lang="en-US" sz="1000">
                <a:latin typeface="Montserrat"/>
                <a:ea typeface="Montserrat"/>
                <a:cs typeface="Montserrat"/>
                <a:sym typeface="Montserrat"/>
              </a:rPr>
              <a:t>rocesses and procedures used for storing, organizing, and protecting their data.</a:t>
            </a:r>
            <a:endParaRPr sz="1000">
              <a:latin typeface="Montserrat"/>
              <a:ea typeface="Montserrat"/>
              <a:cs typeface="Montserrat"/>
              <a:sym typeface="Montserrat"/>
            </a:endParaRPr>
          </a:p>
          <a:p>
            <a:pPr indent="0" lvl="0" marL="0" rtl="0" algn="l">
              <a:lnSpc>
                <a:spcPct val="200000"/>
              </a:lnSpc>
              <a:spcBef>
                <a:spcPts val="0"/>
              </a:spcBef>
              <a:spcAft>
                <a:spcPts val="0"/>
              </a:spcAft>
              <a:buNone/>
            </a:pPr>
            <a:r>
              <a:rPr lang="en-US" sz="1000">
                <a:latin typeface="Montserrat"/>
                <a:ea typeface="Montserrat"/>
                <a:cs typeface="Montserrat"/>
                <a:sym typeface="Montserrat"/>
              </a:rPr>
              <a:t>It </a:t>
            </a:r>
            <a:r>
              <a:rPr lang="en-US" sz="1000">
                <a:latin typeface="Montserrat"/>
                <a:ea typeface="Montserrat"/>
                <a:cs typeface="Montserrat"/>
                <a:sym typeface="Montserrat"/>
              </a:rPr>
              <a:t>is important for a number of reasons, including:</a:t>
            </a:r>
            <a:endParaRPr sz="1000">
              <a:latin typeface="Montserrat"/>
              <a:ea typeface="Montserrat"/>
              <a:cs typeface="Montserrat"/>
              <a:sym typeface="Montserrat"/>
            </a:endParaRPr>
          </a:p>
          <a:p>
            <a:pPr indent="-292100" lvl="0" marL="457200" rtl="0" algn="l">
              <a:lnSpc>
                <a:spcPct val="200000"/>
              </a:lnSpc>
              <a:spcBef>
                <a:spcPts val="300"/>
              </a:spcBef>
              <a:spcAft>
                <a:spcPts val="0"/>
              </a:spcAft>
              <a:buClr>
                <a:srgbClr val="000000"/>
              </a:buClr>
              <a:buSzPts val="1000"/>
              <a:buFont typeface="Montserrat"/>
              <a:buChar char="●"/>
            </a:pPr>
            <a:r>
              <a:rPr b="1" lang="en-US" sz="1000">
                <a:latin typeface="Montserrat"/>
                <a:ea typeface="Montserrat"/>
                <a:cs typeface="Montserrat"/>
                <a:sym typeface="Montserrat"/>
              </a:rPr>
              <a:t>Data is valuable</a:t>
            </a:r>
            <a:r>
              <a:rPr lang="en-US" sz="1000">
                <a:latin typeface="Montserrat"/>
                <a:ea typeface="Montserrat"/>
                <a:cs typeface="Montserrat"/>
                <a:sym typeface="Montserrat"/>
              </a:rPr>
              <a:t>: Data is a valuable asset for organizations. It can be used to make decisions, improve efficiency, and identify new opportunities.</a:t>
            </a:r>
            <a:endParaRPr sz="1000">
              <a:latin typeface="Montserrat"/>
              <a:ea typeface="Montserrat"/>
              <a:cs typeface="Montserrat"/>
              <a:sym typeface="Montserrat"/>
            </a:endParaRPr>
          </a:p>
          <a:p>
            <a:pPr indent="-292100" lvl="0" marL="457200" rtl="0" algn="l">
              <a:lnSpc>
                <a:spcPct val="200000"/>
              </a:lnSpc>
              <a:spcBef>
                <a:spcPts val="0"/>
              </a:spcBef>
              <a:spcAft>
                <a:spcPts val="0"/>
              </a:spcAft>
              <a:buClr>
                <a:srgbClr val="000000"/>
              </a:buClr>
              <a:buSzPts val="1000"/>
              <a:buFont typeface="Montserrat"/>
              <a:buChar char="●"/>
            </a:pPr>
            <a:r>
              <a:rPr b="1" lang="en-US" sz="1000">
                <a:latin typeface="Montserrat"/>
                <a:ea typeface="Montserrat"/>
                <a:cs typeface="Montserrat"/>
                <a:sym typeface="Montserrat"/>
              </a:rPr>
              <a:t>Data is complex</a:t>
            </a:r>
            <a:r>
              <a:rPr lang="en-US" sz="1000">
                <a:latin typeface="Montserrat"/>
                <a:ea typeface="Montserrat"/>
                <a:cs typeface="Montserrat"/>
                <a:sym typeface="Montserrat"/>
              </a:rPr>
              <a:t>: Data can be complex and difficult to manage. It can be stored in a variety of formats, and it can be difficult to keep track of changes.</a:t>
            </a:r>
            <a:endParaRPr sz="1000">
              <a:latin typeface="Montserrat"/>
              <a:ea typeface="Montserrat"/>
              <a:cs typeface="Montserrat"/>
              <a:sym typeface="Montserrat"/>
            </a:endParaRPr>
          </a:p>
          <a:p>
            <a:pPr indent="-292100" lvl="0" marL="457200" rtl="0" algn="l">
              <a:lnSpc>
                <a:spcPct val="200000"/>
              </a:lnSpc>
              <a:spcBef>
                <a:spcPts val="0"/>
              </a:spcBef>
              <a:spcAft>
                <a:spcPts val="0"/>
              </a:spcAft>
              <a:buClr>
                <a:srgbClr val="000000"/>
              </a:buClr>
              <a:buSzPts val="1000"/>
              <a:buFont typeface="Montserrat"/>
              <a:buChar char="●"/>
            </a:pPr>
            <a:r>
              <a:rPr b="1" lang="en-US" sz="1000">
                <a:latin typeface="Montserrat"/>
                <a:ea typeface="Montserrat"/>
                <a:cs typeface="Montserrat"/>
                <a:sym typeface="Montserrat"/>
              </a:rPr>
              <a:t>Data is vulnerable</a:t>
            </a:r>
            <a:r>
              <a:rPr lang="en-US" sz="1000">
                <a:latin typeface="Montserrat"/>
                <a:ea typeface="Montserrat"/>
                <a:cs typeface="Montserrat"/>
                <a:sym typeface="Montserrat"/>
              </a:rPr>
              <a:t>: Data is vulnerable to security threats. It can be stolen, corrupted, or lost.</a:t>
            </a:r>
            <a:endParaRPr sz="1000">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12"/>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1087" name="Google Shape;1087;p112"/>
          <p:cNvSpPr txBox="1"/>
          <p:nvPr>
            <p:ph type="title"/>
          </p:nvPr>
        </p:nvSpPr>
        <p:spPr>
          <a:xfrm>
            <a:off x="5684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Significance of effective</a:t>
            </a:r>
            <a:r>
              <a:rPr lang="en-US">
                <a:solidFill>
                  <a:srgbClr val="000000"/>
                </a:solidFill>
              </a:rPr>
              <a:t> Data Management</a:t>
            </a:r>
            <a:endParaRPr sz="1800">
              <a:solidFill>
                <a:srgbClr val="000000"/>
              </a:solidFill>
            </a:endParaRPr>
          </a:p>
        </p:txBody>
      </p:sp>
      <p:sp>
        <p:nvSpPr>
          <p:cNvPr id="1088" name="Google Shape;1088;p112"/>
          <p:cNvSpPr/>
          <p:nvPr/>
        </p:nvSpPr>
        <p:spPr>
          <a:xfrm>
            <a:off x="939775" y="1416403"/>
            <a:ext cx="1189200" cy="10626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12"/>
          <p:cNvSpPr/>
          <p:nvPr/>
        </p:nvSpPr>
        <p:spPr>
          <a:xfrm>
            <a:off x="1093250" y="1509150"/>
            <a:ext cx="1210500" cy="1062600"/>
          </a:xfrm>
          <a:prstGeom prst="hexagon">
            <a:avLst>
              <a:gd fmla="val 25000" name="adj"/>
              <a:gd fmla="val 115470" name="vf"/>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solidFill>
                  <a:srgbClr val="FFFFFF"/>
                </a:solidFill>
                <a:latin typeface="Montserrat"/>
                <a:ea typeface="Montserrat"/>
                <a:cs typeface="Montserrat"/>
                <a:sym typeface="Montserrat"/>
              </a:rPr>
              <a:t>PROTECT DATA</a:t>
            </a:r>
            <a:endParaRPr b="1" sz="800">
              <a:solidFill>
                <a:srgbClr val="FFFFFF"/>
              </a:solidFill>
              <a:latin typeface="Montserrat"/>
              <a:ea typeface="Montserrat"/>
              <a:cs typeface="Montserrat"/>
              <a:sym typeface="Montserrat"/>
            </a:endParaRPr>
          </a:p>
        </p:txBody>
      </p:sp>
      <p:sp>
        <p:nvSpPr>
          <p:cNvPr id="1090" name="Google Shape;1090;p112"/>
          <p:cNvSpPr/>
          <p:nvPr/>
        </p:nvSpPr>
        <p:spPr>
          <a:xfrm>
            <a:off x="2913700" y="1416403"/>
            <a:ext cx="1189200" cy="10626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12"/>
          <p:cNvSpPr/>
          <p:nvPr/>
        </p:nvSpPr>
        <p:spPr>
          <a:xfrm>
            <a:off x="3102449" y="1509150"/>
            <a:ext cx="1210500" cy="1062600"/>
          </a:xfrm>
          <a:prstGeom prst="hexagon">
            <a:avLst>
              <a:gd fmla="val 25000" name="adj"/>
              <a:gd fmla="val 115470" name="vf"/>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800">
                <a:solidFill>
                  <a:srgbClr val="FFFFFF"/>
                </a:solidFill>
                <a:latin typeface="Montserrat"/>
                <a:ea typeface="Montserrat"/>
                <a:cs typeface="Montserrat"/>
                <a:sym typeface="Montserrat"/>
              </a:rPr>
              <a:t>BETTER DECISION</a:t>
            </a:r>
            <a:endParaRPr b="1" sz="800">
              <a:solidFill>
                <a:srgbClr val="FFFFFF"/>
              </a:solidFill>
              <a:latin typeface="Montserrat"/>
              <a:ea typeface="Montserrat"/>
              <a:cs typeface="Montserrat"/>
              <a:sym typeface="Montserrat"/>
            </a:endParaRPr>
          </a:p>
        </p:txBody>
      </p:sp>
      <p:sp>
        <p:nvSpPr>
          <p:cNvPr id="1092" name="Google Shape;1092;p112"/>
          <p:cNvSpPr/>
          <p:nvPr/>
        </p:nvSpPr>
        <p:spPr>
          <a:xfrm>
            <a:off x="4887625" y="1416403"/>
            <a:ext cx="1189200" cy="10626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12"/>
          <p:cNvSpPr/>
          <p:nvPr/>
        </p:nvSpPr>
        <p:spPr>
          <a:xfrm>
            <a:off x="5061523" y="1509150"/>
            <a:ext cx="1210500" cy="1062600"/>
          </a:xfrm>
          <a:prstGeom prst="hexagon">
            <a:avLst>
              <a:gd fmla="val 25000" name="adj"/>
              <a:gd fmla="val 115470" name="vf"/>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800">
                <a:solidFill>
                  <a:srgbClr val="FFFFFF"/>
                </a:solidFill>
                <a:latin typeface="Montserrat"/>
                <a:ea typeface="Montserrat"/>
                <a:cs typeface="Montserrat"/>
                <a:sym typeface="Montserrat"/>
              </a:rPr>
              <a:t>IMPROVED EFFICIENCY</a:t>
            </a:r>
            <a:endParaRPr b="1" sz="800">
              <a:solidFill>
                <a:srgbClr val="FFFFFF"/>
              </a:solidFill>
              <a:latin typeface="Montserrat"/>
              <a:ea typeface="Montserrat"/>
              <a:cs typeface="Montserrat"/>
              <a:sym typeface="Montserrat"/>
            </a:endParaRPr>
          </a:p>
        </p:txBody>
      </p:sp>
      <p:sp>
        <p:nvSpPr>
          <p:cNvPr id="1094" name="Google Shape;1094;p112"/>
          <p:cNvSpPr/>
          <p:nvPr/>
        </p:nvSpPr>
        <p:spPr>
          <a:xfrm>
            <a:off x="6861550" y="1416403"/>
            <a:ext cx="1189200" cy="10626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12"/>
          <p:cNvSpPr/>
          <p:nvPr/>
        </p:nvSpPr>
        <p:spPr>
          <a:xfrm>
            <a:off x="7020597" y="1509150"/>
            <a:ext cx="1210500" cy="1062600"/>
          </a:xfrm>
          <a:prstGeom prst="hexagon">
            <a:avLst>
              <a:gd fmla="val 25000" name="adj"/>
              <a:gd fmla="val 115470" name="vf"/>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sz="800">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1" lang="en-US" sz="800">
                <a:solidFill>
                  <a:srgbClr val="FFFFFF"/>
                </a:solidFill>
                <a:latin typeface="Montserrat"/>
                <a:ea typeface="Montserrat"/>
                <a:cs typeface="Montserrat"/>
                <a:sym typeface="Montserrat"/>
              </a:rPr>
              <a:t>NEW </a:t>
            </a:r>
            <a:endParaRPr b="1" sz="800">
              <a:solidFill>
                <a:srgbClr val="FFFFFF"/>
              </a:solidFill>
              <a:latin typeface="Montserrat"/>
              <a:ea typeface="Montserrat"/>
              <a:cs typeface="Montserrat"/>
              <a:sym typeface="Montserrat"/>
            </a:endParaRPr>
          </a:p>
        </p:txBody>
      </p:sp>
      <p:sp>
        <p:nvSpPr>
          <p:cNvPr id="1096" name="Google Shape;1096;p112"/>
          <p:cNvSpPr txBox="1"/>
          <p:nvPr/>
        </p:nvSpPr>
        <p:spPr>
          <a:xfrm>
            <a:off x="7056225" y="1922375"/>
            <a:ext cx="1210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00">
                <a:solidFill>
                  <a:srgbClr val="FFFFFF"/>
                </a:solidFill>
                <a:latin typeface="Montserrat"/>
                <a:ea typeface="Montserrat"/>
                <a:cs typeface="Montserrat"/>
                <a:sym typeface="Montserrat"/>
              </a:rPr>
              <a:t>OPPORTUNITIES</a:t>
            </a:r>
            <a:endParaRPr/>
          </a:p>
        </p:txBody>
      </p:sp>
      <p:sp>
        <p:nvSpPr>
          <p:cNvPr id="1097" name="Google Shape;1097;p112"/>
          <p:cNvSpPr txBox="1"/>
          <p:nvPr/>
        </p:nvSpPr>
        <p:spPr>
          <a:xfrm>
            <a:off x="714950" y="2778875"/>
            <a:ext cx="1967100" cy="1362300"/>
          </a:xfrm>
          <a:prstGeom prst="rect">
            <a:avLst/>
          </a:prstGeom>
          <a:noFill/>
          <a:ln>
            <a:noFill/>
          </a:ln>
        </p:spPr>
        <p:txBody>
          <a:bodyPr anchorCtr="0" anchor="t" bIns="91425" lIns="91425" spcFirstLastPara="1" rIns="91425" wrap="square" tIns="91425">
            <a:spAutoFit/>
          </a:bodyPr>
          <a:lstStyle/>
          <a:p>
            <a:pPr indent="0" lvl="0" marL="0" rtl="0" algn="ctr">
              <a:lnSpc>
                <a:spcPct val="250000"/>
              </a:lnSpc>
              <a:spcBef>
                <a:spcPts val="0"/>
              </a:spcBef>
              <a:spcAft>
                <a:spcPts val="0"/>
              </a:spcAft>
              <a:buNone/>
            </a:pPr>
            <a:r>
              <a:rPr lang="en-US" sz="900">
                <a:latin typeface="Montserrat"/>
                <a:ea typeface="Montserrat"/>
                <a:cs typeface="Montserrat"/>
                <a:sym typeface="Montserrat"/>
              </a:rPr>
              <a:t>C</a:t>
            </a:r>
            <a:r>
              <a:rPr lang="en-US" sz="900">
                <a:latin typeface="Montserrat"/>
                <a:ea typeface="Montserrat"/>
                <a:cs typeface="Montserrat"/>
                <a:sym typeface="Montserrat"/>
              </a:rPr>
              <a:t>an be done through a variety of measures, such as encryption, access control, and disaster recovery planning</a:t>
            </a:r>
            <a:endParaRPr sz="900">
              <a:latin typeface="Montserrat"/>
              <a:ea typeface="Montserrat"/>
              <a:cs typeface="Montserrat"/>
              <a:sym typeface="Montserrat"/>
            </a:endParaRPr>
          </a:p>
        </p:txBody>
      </p:sp>
      <p:sp>
        <p:nvSpPr>
          <p:cNvPr id="1098" name="Google Shape;1098;p112"/>
          <p:cNvSpPr txBox="1"/>
          <p:nvPr/>
        </p:nvSpPr>
        <p:spPr>
          <a:xfrm>
            <a:off x="2724150" y="2778875"/>
            <a:ext cx="1967100" cy="1362300"/>
          </a:xfrm>
          <a:prstGeom prst="rect">
            <a:avLst/>
          </a:prstGeom>
          <a:noFill/>
          <a:ln>
            <a:noFill/>
          </a:ln>
        </p:spPr>
        <p:txBody>
          <a:bodyPr anchorCtr="0" anchor="t" bIns="91425" lIns="91425" spcFirstLastPara="1" rIns="91425" wrap="square" tIns="91425">
            <a:spAutoFit/>
          </a:bodyPr>
          <a:lstStyle/>
          <a:p>
            <a:pPr indent="0" lvl="0" marL="0" marR="0" rtl="0" algn="ctr">
              <a:lnSpc>
                <a:spcPct val="250000"/>
              </a:lnSpc>
              <a:spcBef>
                <a:spcPts val="0"/>
              </a:spcBef>
              <a:spcAft>
                <a:spcPts val="0"/>
              </a:spcAft>
              <a:buNone/>
            </a:pPr>
            <a:r>
              <a:rPr lang="en-US" sz="900">
                <a:latin typeface="Montserrat"/>
                <a:ea typeface="Montserrat"/>
                <a:cs typeface="Montserrat"/>
                <a:sym typeface="Montserrat"/>
              </a:rPr>
              <a:t>C</a:t>
            </a:r>
            <a:r>
              <a:rPr lang="en-US" sz="900">
                <a:latin typeface="Montserrat"/>
                <a:ea typeface="Montserrat"/>
                <a:cs typeface="Montserrat"/>
                <a:sym typeface="Montserrat"/>
              </a:rPr>
              <a:t>an be done through a variety of tools and techniques, such as data analysis and data visualization</a:t>
            </a:r>
            <a:endParaRPr sz="900">
              <a:latin typeface="Montserrat"/>
              <a:ea typeface="Montserrat"/>
              <a:cs typeface="Montserrat"/>
              <a:sym typeface="Montserrat"/>
            </a:endParaRPr>
          </a:p>
        </p:txBody>
      </p:sp>
      <p:sp>
        <p:nvSpPr>
          <p:cNvPr id="1099" name="Google Shape;1099;p112"/>
          <p:cNvSpPr txBox="1"/>
          <p:nvPr/>
        </p:nvSpPr>
        <p:spPr>
          <a:xfrm>
            <a:off x="4683225" y="2778875"/>
            <a:ext cx="19671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250000"/>
              </a:lnSpc>
              <a:spcBef>
                <a:spcPts val="0"/>
              </a:spcBef>
              <a:spcAft>
                <a:spcPts val="0"/>
              </a:spcAft>
              <a:buNone/>
            </a:pPr>
            <a:r>
              <a:rPr lang="en-US" sz="900">
                <a:latin typeface="Montserrat"/>
                <a:ea typeface="Montserrat"/>
                <a:cs typeface="Montserrat"/>
                <a:sym typeface="Montserrat"/>
              </a:rPr>
              <a:t>Can be done </a:t>
            </a:r>
            <a:r>
              <a:rPr lang="en-US" sz="900">
                <a:latin typeface="Montserrat"/>
                <a:ea typeface="Montserrat"/>
                <a:cs typeface="Montserrat"/>
                <a:sym typeface="Montserrat"/>
              </a:rPr>
              <a:t>by automating tasks and reducing the time it takes to access and use data</a:t>
            </a:r>
            <a:endParaRPr sz="900">
              <a:latin typeface="Montserrat"/>
              <a:ea typeface="Montserrat"/>
              <a:cs typeface="Montserrat"/>
              <a:sym typeface="Montserrat"/>
            </a:endParaRPr>
          </a:p>
        </p:txBody>
      </p:sp>
      <p:sp>
        <p:nvSpPr>
          <p:cNvPr id="1100" name="Google Shape;1100;p112"/>
          <p:cNvSpPr txBox="1"/>
          <p:nvPr/>
        </p:nvSpPr>
        <p:spPr>
          <a:xfrm>
            <a:off x="6642300" y="2778875"/>
            <a:ext cx="19671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250000"/>
              </a:lnSpc>
              <a:spcBef>
                <a:spcPts val="0"/>
              </a:spcBef>
              <a:spcAft>
                <a:spcPts val="0"/>
              </a:spcAft>
              <a:buNone/>
            </a:pPr>
            <a:r>
              <a:rPr lang="en-US" sz="900">
                <a:latin typeface="Montserrat"/>
                <a:ea typeface="Montserrat"/>
                <a:cs typeface="Montserrat"/>
                <a:sym typeface="Montserrat"/>
              </a:rPr>
              <a:t>C</a:t>
            </a:r>
            <a:r>
              <a:rPr lang="en-US" sz="900">
                <a:latin typeface="Montserrat"/>
                <a:ea typeface="Montserrat"/>
                <a:cs typeface="Montserrat"/>
                <a:sym typeface="Montserrat"/>
              </a:rPr>
              <a:t>an be done by analyzing data to identify trends and patterns</a:t>
            </a:r>
            <a:endParaRPr sz="900">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13"/>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1106" name="Google Shape;1106;p113"/>
          <p:cNvSpPr txBox="1"/>
          <p:nvPr>
            <p:ph type="title"/>
          </p:nvPr>
        </p:nvSpPr>
        <p:spPr>
          <a:xfrm>
            <a:off x="5684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Overview of Data Governance</a:t>
            </a:r>
            <a:endParaRPr sz="1800">
              <a:solidFill>
                <a:srgbClr val="000000"/>
              </a:solidFill>
            </a:endParaRPr>
          </a:p>
        </p:txBody>
      </p:sp>
      <p:sp>
        <p:nvSpPr>
          <p:cNvPr id="1107" name="Google Shape;1107;p113"/>
          <p:cNvSpPr txBox="1"/>
          <p:nvPr/>
        </p:nvSpPr>
        <p:spPr>
          <a:xfrm>
            <a:off x="568400" y="1028375"/>
            <a:ext cx="4131000" cy="4109700"/>
          </a:xfrm>
          <a:prstGeom prst="rect">
            <a:avLst/>
          </a:prstGeom>
          <a:noFill/>
          <a:ln>
            <a:noFill/>
          </a:ln>
        </p:spPr>
        <p:txBody>
          <a:bodyPr anchorCtr="0" anchor="t" bIns="91425" lIns="91425" spcFirstLastPara="1" rIns="91425" wrap="square" tIns="91425">
            <a:spAutoFit/>
          </a:bodyPr>
          <a:lstStyle/>
          <a:p>
            <a:pPr indent="-292100" lvl="0" marL="457200" rtl="0" algn="just">
              <a:lnSpc>
                <a:spcPct val="250000"/>
              </a:lnSpc>
              <a:spcBef>
                <a:spcPts val="1200"/>
              </a:spcBef>
              <a:spcAft>
                <a:spcPts val="0"/>
              </a:spcAft>
              <a:buSzPts val="1000"/>
              <a:buFont typeface="Montserrat"/>
              <a:buChar char="●"/>
            </a:pPr>
            <a:r>
              <a:rPr lang="en-US" sz="1000">
                <a:latin typeface="Montserrat"/>
                <a:ea typeface="Montserrat"/>
                <a:cs typeface="Montserrat"/>
                <a:sym typeface="Montserrat"/>
              </a:rPr>
              <a:t>Data governance is a collection of processes, roles, policies, standards, and metrics that ensure the effective and efficient use of information in enabling an organization to achieve its goals.</a:t>
            </a:r>
            <a:endParaRPr sz="1000">
              <a:latin typeface="Montserrat"/>
              <a:ea typeface="Montserrat"/>
              <a:cs typeface="Montserrat"/>
              <a:sym typeface="Montserrat"/>
            </a:endParaRPr>
          </a:p>
          <a:p>
            <a:pPr indent="-292100" lvl="0" marL="457200" rtl="0" algn="just">
              <a:lnSpc>
                <a:spcPct val="250000"/>
              </a:lnSpc>
              <a:spcBef>
                <a:spcPts val="1200"/>
              </a:spcBef>
              <a:spcAft>
                <a:spcPts val="0"/>
              </a:spcAft>
              <a:buSzPts val="1000"/>
              <a:buFont typeface="Montserrat"/>
              <a:buChar char="●"/>
            </a:pPr>
            <a:r>
              <a:rPr lang="en-US" sz="1000">
                <a:latin typeface="Montserrat"/>
                <a:ea typeface="Montserrat"/>
                <a:cs typeface="Montserrat"/>
                <a:sym typeface="Montserrat"/>
              </a:rPr>
              <a:t>It establishes the processes and responsibilities that ensure the quality and security of data used across the organization.</a:t>
            </a:r>
            <a:endParaRPr sz="1000">
              <a:latin typeface="Montserrat"/>
              <a:ea typeface="Montserrat"/>
              <a:cs typeface="Montserrat"/>
              <a:sym typeface="Montserrat"/>
            </a:endParaRPr>
          </a:p>
          <a:p>
            <a:pPr indent="-292100" lvl="0" marL="457200" rtl="0" algn="just">
              <a:lnSpc>
                <a:spcPct val="250000"/>
              </a:lnSpc>
              <a:spcBef>
                <a:spcPts val="1200"/>
              </a:spcBef>
              <a:spcAft>
                <a:spcPts val="0"/>
              </a:spcAft>
              <a:buSzPts val="1000"/>
              <a:buFont typeface="Montserrat"/>
              <a:buChar char="●"/>
            </a:pPr>
            <a:r>
              <a:rPr lang="en-US" sz="1000">
                <a:latin typeface="Montserrat"/>
                <a:ea typeface="Montserrat"/>
                <a:cs typeface="Montserrat"/>
                <a:sym typeface="Montserrat"/>
              </a:rPr>
              <a:t>Data governance defines who can take what action, upon what data, in what situations, and using what methods.</a:t>
            </a:r>
            <a:endParaRPr sz="1000">
              <a:latin typeface="Montserrat"/>
              <a:ea typeface="Montserrat"/>
              <a:cs typeface="Montserrat"/>
              <a:sym typeface="Montserrat"/>
            </a:endParaRPr>
          </a:p>
        </p:txBody>
      </p:sp>
      <p:pic>
        <p:nvPicPr>
          <p:cNvPr id="1108" name="Google Shape;1108;p113"/>
          <p:cNvPicPr preferRelativeResize="0"/>
          <p:nvPr/>
        </p:nvPicPr>
        <p:blipFill>
          <a:blip r:embed="rId3">
            <a:alphaModFix/>
          </a:blip>
          <a:stretch>
            <a:fillRect/>
          </a:stretch>
        </p:blipFill>
        <p:spPr>
          <a:xfrm>
            <a:off x="4880450" y="1324050"/>
            <a:ext cx="4139801" cy="295995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14"/>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1114" name="Google Shape;1114;p114"/>
          <p:cNvSpPr txBox="1"/>
          <p:nvPr>
            <p:ph type="title"/>
          </p:nvPr>
        </p:nvSpPr>
        <p:spPr>
          <a:xfrm>
            <a:off x="5684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Overview of Data Governance</a:t>
            </a:r>
            <a:endParaRPr sz="1800">
              <a:solidFill>
                <a:srgbClr val="000000"/>
              </a:solidFill>
            </a:endParaRPr>
          </a:p>
        </p:txBody>
      </p:sp>
      <p:pic>
        <p:nvPicPr>
          <p:cNvPr id="1115" name="Google Shape;1115;p114"/>
          <p:cNvPicPr preferRelativeResize="0"/>
          <p:nvPr/>
        </p:nvPicPr>
        <p:blipFill rotWithShape="1">
          <a:blip r:embed="rId3">
            <a:alphaModFix/>
          </a:blip>
          <a:srcRect b="0" l="0" r="0" t="0"/>
          <a:stretch/>
        </p:blipFill>
        <p:spPr>
          <a:xfrm>
            <a:off x="1952100" y="1460098"/>
            <a:ext cx="5239800" cy="3157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15"/>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1121" name="Google Shape;1121;p115"/>
          <p:cNvSpPr txBox="1"/>
          <p:nvPr>
            <p:ph type="title"/>
          </p:nvPr>
        </p:nvSpPr>
        <p:spPr>
          <a:xfrm>
            <a:off x="5684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Data Lifecycle Management</a:t>
            </a:r>
            <a:endParaRPr sz="1800">
              <a:solidFill>
                <a:srgbClr val="000000"/>
              </a:solidFill>
            </a:endParaRPr>
          </a:p>
        </p:txBody>
      </p:sp>
      <p:pic>
        <p:nvPicPr>
          <p:cNvPr id="1122" name="Google Shape;1122;p115"/>
          <p:cNvPicPr preferRelativeResize="0"/>
          <p:nvPr/>
        </p:nvPicPr>
        <p:blipFill rotWithShape="1">
          <a:blip r:embed="rId3">
            <a:alphaModFix/>
          </a:blip>
          <a:srcRect b="17431" l="0" r="0" t="30300"/>
          <a:stretch/>
        </p:blipFill>
        <p:spPr>
          <a:xfrm>
            <a:off x="735863" y="1654175"/>
            <a:ext cx="7672284" cy="267267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16"/>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1128" name="Google Shape;1128;p116"/>
          <p:cNvSpPr txBox="1"/>
          <p:nvPr>
            <p:ph type="title"/>
          </p:nvPr>
        </p:nvSpPr>
        <p:spPr>
          <a:xfrm>
            <a:off x="5684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What is Data Quality?</a:t>
            </a:r>
            <a:endParaRPr sz="1800">
              <a:solidFill>
                <a:srgbClr val="000000"/>
              </a:solidFill>
            </a:endParaRPr>
          </a:p>
        </p:txBody>
      </p:sp>
      <p:sp>
        <p:nvSpPr>
          <p:cNvPr id="1129" name="Google Shape;1129;p116"/>
          <p:cNvSpPr txBox="1"/>
          <p:nvPr/>
        </p:nvSpPr>
        <p:spPr>
          <a:xfrm>
            <a:off x="568400" y="1262750"/>
            <a:ext cx="7949700" cy="723300"/>
          </a:xfrm>
          <a:prstGeom prst="rect">
            <a:avLst/>
          </a:prstGeom>
          <a:noFill/>
          <a:ln>
            <a:noFill/>
          </a:ln>
        </p:spPr>
        <p:txBody>
          <a:bodyPr anchorCtr="0" anchor="t" bIns="91425" lIns="91425" spcFirstLastPara="1" rIns="91425" wrap="square" tIns="91425">
            <a:spAutoFit/>
          </a:bodyPr>
          <a:lstStyle/>
          <a:p>
            <a:pPr indent="-292100" lvl="0" marL="457200" rtl="0" algn="just">
              <a:lnSpc>
                <a:spcPct val="250000"/>
              </a:lnSpc>
              <a:spcBef>
                <a:spcPts val="1200"/>
              </a:spcBef>
              <a:spcAft>
                <a:spcPts val="0"/>
              </a:spcAft>
              <a:buSzPts val="1000"/>
              <a:buFont typeface="Montserrat"/>
              <a:buChar char="●"/>
            </a:pPr>
            <a:r>
              <a:rPr lang="en-US" sz="1000">
                <a:latin typeface="Montserrat"/>
                <a:ea typeface="Montserrat"/>
                <a:cs typeface="Montserrat"/>
                <a:sym typeface="Montserrat"/>
              </a:rPr>
              <a:t>Data is of high quality, if it is fit for the intended purpose or use</a:t>
            </a:r>
            <a:endParaRPr sz="1000">
              <a:latin typeface="Montserrat"/>
              <a:ea typeface="Montserrat"/>
              <a:cs typeface="Montserrat"/>
              <a:sym typeface="Montserrat"/>
            </a:endParaRPr>
          </a:p>
          <a:p>
            <a:pPr indent="-292100" lvl="0" marL="457200" marR="0" rtl="0" algn="just">
              <a:lnSpc>
                <a:spcPct val="250000"/>
              </a:lnSpc>
              <a:spcBef>
                <a:spcPts val="0"/>
              </a:spcBef>
              <a:spcAft>
                <a:spcPts val="0"/>
              </a:spcAft>
              <a:buSzPts val="1000"/>
              <a:buFont typeface="Montserrat"/>
              <a:buChar char="●"/>
            </a:pPr>
            <a:r>
              <a:rPr lang="en-US" sz="1000">
                <a:latin typeface="Montserrat"/>
                <a:ea typeface="Montserrat"/>
                <a:cs typeface="Montserrat"/>
                <a:sym typeface="Montserrat"/>
              </a:rPr>
              <a:t>Data is of high quality, if it correctly represents the real-world construct being modeled</a:t>
            </a:r>
            <a:endParaRPr sz="1700"/>
          </a:p>
        </p:txBody>
      </p:sp>
      <p:pic>
        <p:nvPicPr>
          <p:cNvPr id="1130" name="Google Shape;1130;p116"/>
          <p:cNvPicPr preferRelativeResize="0"/>
          <p:nvPr/>
        </p:nvPicPr>
        <p:blipFill rotWithShape="1">
          <a:blip r:embed="rId3">
            <a:alphaModFix/>
          </a:blip>
          <a:srcRect b="0" l="0" r="0" t="0"/>
          <a:stretch/>
        </p:blipFill>
        <p:spPr>
          <a:xfrm>
            <a:off x="2430750" y="2415850"/>
            <a:ext cx="6463099" cy="23479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17"/>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1136" name="Google Shape;1136;p117"/>
          <p:cNvSpPr txBox="1"/>
          <p:nvPr>
            <p:ph type="title"/>
          </p:nvPr>
        </p:nvSpPr>
        <p:spPr>
          <a:xfrm>
            <a:off x="5684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How to ensure Data Quality?</a:t>
            </a:r>
            <a:endParaRPr sz="1800">
              <a:solidFill>
                <a:srgbClr val="000000"/>
              </a:solidFill>
            </a:endParaRPr>
          </a:p>
        </p:txBody>
      </p:sp>
      <p:pic>
        <p:nvPicPr>
          <p:cNvPr id="1137" name="Google Shape;1137;p117"/>
          <p:cNvPicPr preferRelativeResize="0"/>
          <p:nvPr/>
        </p:nvPicPr>
        <p:blipFill rotWithShape="1">
          <a:blip r:embed="rId3">
            <a:alphaModFix/>
          </a:blip>
          <a:srcRect b="0" l="0" r="0" t="0"/>
          <a:stretch/>
        </p:blipFill>
        <p:spPr>
          <a:xfrm>
            <a:off x="5455563" y="1334575"/>
            <a:ext cx="3490976" cy="3497448"/>
          </a:xfrm>
          <a:prstGeom prst="rect">
            <a:avLst/>
          </a:prstGeom>
          <a:noFill/>
          <a:ln>
            <a:noFill/>
          </a:ln>
        </p:spPr>
      </p:pic>
      <p:sp>
        <p:nvSpPr>
          <p:cNvPr id="1138" name="Google Shape;1138;p117"/>
          <p:cNvSpPr txBox="1"/>
          <p:nvPr/>
        </p:nvSpPr>
        <p:spPr>
          <a:xfrm>
            <a:off x="568400" y="1148125"/>
            <a:ext cx="4976700" cy="3250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1100"/>
              </a:spcBef>
              <a:spcAft>
                <a:spcPts val="0"/>
              </a:spcAft>
              <a:buNone/>
            </a:pPr>
            <a:r>
              <a:rPr lang="en-US" sz="1000">
                <a:latin typeface="Montserrat"/>
                <a:ea typeface="Montserrat"/>
                <a:cs typeface="Montserrat"/>
                <a:sym typeface="Montserrat"/>
              </a:rPr>
              <a:t>The remedies used to prevent data quality issues and eventual data cleansing includes these disciplines:</a:t>
            </a:r>
            <a:endParaRPr sz="1000">
              <a:latin typeface="Montserrat"/>
              <a:ea typeface="Montserrat"/>
              <a:cs typeface="Montserrat"/>
              <a:sym typeface="Montserrat"/>
            </a:endParaRPr>
          </a:p>
          <a:p>
            <a:pPr indent="-292100" lvl="0" marL="457200" rtl="0" algn="l">
              <a:lnSpc>
                <a:spcPct val="200000"/>
              </a:lnSpc>
              <a:spcBef>
                <a:spcPts val="1100"/>
              </a:spcBef>
              <a:spcAft>
                <a:spcPts val="0"/>
              </a:spcAft>
              <a:buSzPts val="1000"/>
              <a:buFont typeface="Montserrat"/>
              <a:buChar char="●"/>
            </a:pPr>
            <a:r>
              <a:rPr lang="en-US" sz="1000">
                <a:latin typeface="Montserrat"/>
                <a:ea typeface="Montserrat"/>
                <a:cs typeface="Montserrat"/>
                <a:sym typeface="Montserrat"/>
              </a:rPr>
              <a:t>Data Governance</a:t>
            </a:r>
            <a:endParaRPr sz="1000">
              <a:latin typeface="Montserrat"/>
              <a:ea typeface="Montserrat"/>
              <a:cs typeface="Montserrat"/>
              <a:sym typeface="Montserrat"/>
            </a:endParaRPr>
          </a:p>
          <a:p>
            <a:pPr indent="-292100" lvl="0" marL="457200" rtl="0" algn="l">
              <a:lnSpc>
                <a:spcPct val="200000"/>
              </a:lnSpc>
              <a:spcBef>
                <a:spcPts val="0"/>
              </a:spcBef>
              <a:spcAft>
                <a:spcPts val="0"/>
              </a:spcAft>
              <a:buSzPts val="1000"/>
              <a:buFont typeface="Montserrat"/>
              <a:buChar char="●"/>
            </a:pPr>
            <a:r>
              <a:rPr lang="en-US" sz="1000">
                <a:latin typeface="Montserrat"/>
                <a:ea typeface="Montserrat"/>
                <a:cs typeface="Montserrat"/>
                <a:sym typeface="Montserrat"/>
              </a:rPr>
              <a:t>Data Profiling</a:t>
            </a:r>
            <a:endParaRPr sz="1000">
              <a:latin typeface="Montserrat"/>
              <a:ea typeface="Montserrat"/>
              <a:cs typeface="Montserrat"/>
              <a:sym typeface="Montserrat"/>
            </a:endParaRPr>
          </a:p>
          <a:p>
            <a:pPr indent="-292100" lvl="0" marL="457200" rtl="0" algn="l">
              <a:lnSpc>
                <a:spcPct val="200000"/>
              </a:lnSpc>
              <a:spcBef>
                <a:spcPts val="0"/>
              </a:spcBef>
              <a:spcAft>
                <a:spcPts val="0"/>
              </a:spcAft>
              <a:buSzPts val="1000"/>
              <a:buFont typeface="Montserrat"/>
              <a:buChar char="●"/>
            </a:pPr>
            <a:r>
              <a:rPr lang="en-US" sz="1000">
                <a:latin typeface="Montserrat"/>
                <a:ea typeface="Montserrat"/>
                <a:cs typeface="Montserrat"/>
                <a:sym typeface="Montserrat"/>
              </a:rPr>
              <a:t>Data Matching</a:t>
            </a:r>
            <a:endParaRPr sz="1000">
              <a:latin typeface="Montserrat"/>
              <a:ea typeface="Montserrat"/>
              <a:cs typeface="Montserrat"/>
              <a:sym typeface="Montserrat"/>
            </a:endParaRPr>
          </a:p>
          <a:p>
            <a:pPr indent="-292100" lvl="0" marL="457200" rtl="0" algn="l">
              <a:lnSpc>
                <a:spcPct val="200000"/>
              </a:lnSpc>
              <a:spcBef>
                <a:spcPts val="0"/>
              </a:spcBef>
              <a:spcAft>
                <a:spcPts val="0"/>
              </a:spcAft>
              <a:buSzPts val="1000"/>
              <a:buFont typeface="Montserrat"/>
              <a:buChar char="●"/>
            </a:pPr>
            <a:r>
              <a:rPr lang="en-US" sz="1000">
                <a:latin typeface="Montserrat"/>
                <a:ea typeface="Montserrat"/>
                <a:cs typeface="Montserrat"/>
                <a:sym typeface="Montserrat"/>
              </a:rPr>
              <a:t>Data Quality Reporting</a:t>
            </a:r>
            <a:endParaRPr sz="1000">
              <a:latin typeface="Montserrat"/>
              <a:ea typeface="Montserrat"/>
              <a:cs typeface="Montserrat"/>
              <a:sym typeface="Montserrat"/>
            </a:endParaRPr>
          </a:p>
          <a:p>
            <a:pPr indent="-292100" lvl="0" marL="457200" rtl="0" algn="l">
              <a:lnSpc>
                <a:spcPct val="200000"/>
              </a:lnSpc>
              <a:spcBef>
                <a:spcPts val="0"/>
              </a:spcBef>
              <a:spcAft>
                <a:spcPts val="0"/>
              </a:spcAft>
              <a:buSzPts val="1000"/>
              <a:buFont typeface="Montserrat"/>
              <a:buChar char="●"/>
            </a:pPr>
            <a:r>
              <a:rPr lang="en-US" sz="1000">
                <a:latin typeface="Montserrat"/>
                <a:ea typeface="Montserrat"/>
                <a:cs typeface="Montserrat"/>
                <a:sym typeface="Montserrat"/>
              </a:rPr>
              <a:t>Master Data Management (MDM)</a:t>
            </a:r>
            <a:endParaRPr sz="1000">
              <a:latin typeface="Montserrat"/>
              <a:ea typeface="Montserrat"/>
              <a:cs typeface="Montserrat"/>
              <a:sym typeface="Montserrat"/>
            </a:endParaRPr>
          </a:p>
          <a:p>
            <a:pPr indent="-292100" lvl="0" marL="457200" rtl="0" algn="l">
              <a:lnSpc>
                <a:spcPct val="200000"/>
              </a:lnSpc>
              <a:spcBef>
                <a:spcPts val="0"/>
              </a:spcBef>
              <a:spcAft>
                <a:spcPts val="0"/>
              </a:spcAft>
              <a:buSzPts val="1000"/>
              <a:buFont typeface="Montserrat"/>
              <a:buChar char="●"/>
            </a:pPr>
            <a:r>
              <a:rPr lang="en-US" sz="1000">
                <a:latin typeface="Montserrat"/>
                <a:ea typeface="Montserrat"/>
                <a:cs typeface="Montserrat"/>
                <a:sym typeface="Montserrat"/>
              </a:rPr>
              <a:t>Customer Data Integration (CDI)</a:t>
            </a:r>
            <a:endParaRPr sz="1000">
              <a:latin typeface="Montserrat"/>
              <a:ea typeface="Montserrat"/>
              <a:cs typeface="Montserrat"/>
              <a:sym typeface="Montserrat"/>
            </a:endParaRPr>
          </a:p>
          <a:p>
            <a:pPr indent="-292100" lvl="0" marL="457200" rtl="0" algn="l">
              <a:lnSpc>
                <a:spcPct val="200000"/>
              </a:lnSpc>
              <a:spcBef>
                <a:spcPts val="0"/>
              </a:spcBef>
              <a:spcAft>
                <a:spcPts val="0"/>
              </a:spcAft>
              <a:buSzPts val="1000"/>
              <a:buFont typeface="Montserrat"/>
              <a:buChar char="●"/>
            </a:pPr>
            <a:r>
              <a:rPr lang="en-US" sz="1000">
                <a:latin typeface="Montserrat"/>
                <a:ea typeface="Montserrat"/>
                <a:cs typeface="Montserrat"/>
                <a:sym typeface="Montserrat"/>
              </a:rPr>
              <a:t>Product Information Management (PIM)</a:t>
            </a:r>
            <a:endParaRPr sz="1000">
              <a:latin typeface="Montserrat"/>
              <a:ea typeface="Montserrat"/>
              <a:cs typeface="Montserrat"/>
              <a:sym typeface="Montserrat"/>
            </a:endParaRPr>
          </a:p>
          <a:p>
            <a:pPr indent="-292100" lvl="0" marL="457200" rtl="0" algn="l">
              <a:lnSpc>
                <a:spcPct val="200000"/>
              </a:lnSpc>
              <a:spcBef>
                <a:spcPts val="0"/>
              </a:spcBef>
              <a:spcAft>
                <a:spcPts val="0"/>
              </a:spcAft>
              <a:buSzPts val="1000"/>
              <a:buFont typeface="Montserrat"/>
              <a:buChar char="●"/>
            </a:pPr>
            <a:r>
              <a:rPr lang="en-US" sz="1000">
                <a:latin typeface="Montserrat"/>
                <a:ea typeface="Montserrat"/>
                <a:cs typeface="Montserrat"/>
                <a:sym typeface="Montserrat"/>
              </a:rPr>
              <a:t>Digital Asset Management (DAM)</a:t>
            </a:r>
            <a:endParaRPr sz="10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82"/>
          <p:cNvSpPr/>
          <p:nvPr/>
        </p:nvSpPr>
        <p:spPr>
          <a:xfrm>
            <a:off x="4002263" y="1142638"/>
            <a:ext cx="1139400" cy="11103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2"/>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Types of</a:t>
            </a:r>
            <a:r>
              <a:rPr lang="en-US">
                <a:solidFill>
                  <a:srgbClr val="000000"/>
                </a:solidFill>
              </a:rPr>
              <a:t> Data</a:t>
            </a:r>
            <a:endParaRPr sz="1800">
              <a:solidFill>
                <a:srgbClr val="000000"/>
              </a:solidFill>
            </a:endParaRPr>
          </a:p>
        </p:txBody>
      </p:sp>
      <p:pic>
        <p:nvPicPr>
          <p:cNvPr id="475" name="Google Shape;475;p82"/>
          <p:cNvPicPr preferRelativeResize="0"/>
          <p:nvPr/>
        </p:nvPicPr>
        <p:blipFill rotWithShape="1">
          <a:blip r:embed="rId3">
            <a:alphaModFix/>
          </a:blip>
          <a:srcRect b="10668" l="10470" r="10565" t="10367"/>
          <a:stretch/>
        </p:blipFill>
        <p:spPr>
          <a:xfrm>
            <a:off x="4287508" y="1421025"/>
            <a:ext cx="568928" cy="553523"/>
          </a:xfrm>
          <a:prstGeom prst="rect">
            <a:avLst/>
          </a:prstGeom>
          <a:noFill/>
          <a:ln>
            <a:noFill/>
          </a:ln>
        </p:spPr>
      </p:pic>
      <p:sp>
        <p:nvSpPr>
          <p:cNvPr id="476" name="Google Shape;476;p82"/>
          <p:cNvSpPr/>
          <p:nvPr/>
        </p:nvSpPr>
        <p:spPr>
          <a:xfrm>
            <a:off x="1288910" y="2810972"/>
            <a:ext cx="888600" cy="852300"/>
          </a:xfrm>
          <a:prstGeom prst="ellipse">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2"/>
          <p:cNvSpPr/>
          <p:nvPr/>
        </p:nvSpPr>
        <p:spPr>
          <a:xfrm>
            <a:off x="4127660" y="2810972"/>
            <a:ext cx="888600" cy="852300"/>
          </a:xfrm>
          <a:prstGeom prst="ellipse">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2"/>
          <p:cNvSpPr/>
          <p:nvPr/>
        </p:nvSpPr>
        <p:spPr>
          <a:xfrm>
            <a:off x="6966410" y="2810972"/>
            <a:ext cx="888600" cy="852300"/>
          </a:xfrm>
          <a:prstGeom prst="ellipse">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 name="Google Shape;479;p82"/>
          <p:cNvCxnSpPr>
            <a:stCxn id="473" idx="4"/>
            <a:endCxn id="476" idx="0"/>
          </p:cNvCxnSpPr>
          <p:nvPr/>
        </p:nvCxnSpPr>
        <p:spPr>
          <a:xfrm rot="5400000">
            <a:off x="2873513" y="1112488"/>
            <a:ext cx="558000" cy="2838900"/>
          </a:xfrm>
          <a:prstGeom prst="bentConnector3">
            <a:avLst>
              <a:gd fmla="val 50003" name="adj1"/>
            </a:avLst>
          </a:prstGeom>
          <a:noFill/>
          <a:ln cap="flat" cmpd="sng" w="9525">
            <a:solidFill>
              <a:schemeClr val="accent1"/>
            </a:solidFill>
            <a:prstDash val="dot"/>
            <a:round/>
            <a:headEnd len="med" w="med" type="none"/>
            <a:tailEnd len="med" w="med" type="none"/>
          </a:ln>
        </p:spPr>
      </p:cxnSp>
      <p:cxnSp>
        <p:nvCxnSpPr>
          <p:cNvPr id="480" name="Google Shape;480;p82"/>
          <p:cNvCxnSpPr>
            <a:stCxn id="473" idx="4"/>
            <a:endCxn id="478" idx="0"/>
          </p:cNvCxnSpPr>
          <p:nvPr/>
        </p:nvCxnSpPr>
        <p:spPr>
          <a:xfrm flipH="1" rot="-5400000">
            <a:off x="5712263" y="1112638"/>
            <a:ext cx="558000" cy="2838600"/>
          </a:xfrm>
          <a:prstGeom prst="bentConnector3">
            <a:avLst>
              <a:gd fmla="val 50003" name="adj1"/>
            </a:avLst>
          </a:prstGeom>
          <a:noFill/>
          <a:ln cap="flat" cmpd="sng" w="9525">
            <a:solidFill>
              <a:schemeClr val="accent1"/>
            </a:solidFill>
            <a:prstDash val="dot"/>
            <a:round/>
            <a:headEnd len="med" w="med" type="none"/>
            <a:tailEnd len="med" w="med" type="none"/>
          </a:ln>
        </p:spPr>
      </p:cxnSp>
      <p:cxnSp>
        <p:nvCxnSpPr>
          <p:cNvPr id="481" name="Google Shape;481;p82"/>
          <p:cNvCxnSpPr>
            <a:stCxn id="473" idx="4"/>
            <a:endCxn id="477" idx="0"/>
          </p:cNvCxnSpPr>
          <p:nvPr/>
        </p:nvCxnSpPr>
        <p:spPr>
          <a:xfrm flipH="1" rot="-5400000">
            <a:off x="4293263" y="2531638"/>
            <a:ext cx="558000" cy="600"/>
          </a:xfrm>
          <a:prstGeom prst="bentConnector3">
            <a:avLst>
              <a:gd fmla="val 50003" name="adj1"/>
            </a:avLst>
          </a:prstGeom>
          <a:noFill/>
          <a:ln cap="flat" cmpd="sng" w="9525">
            <a:solidFill>
              <a:schemeClr val="accent1"/>
            </a:solidFill>
            <a:prstDash val="dot"/>
            <a:round/>
            <a:headEnd len="med" w="med" type="none"/>
            <a:tailEnd len="med" w="med" type="none"/>
          </a:ln>
        </p:spPr>
      </p:cxnSp>
      <p:pic>
        <p:nvPicPr>
          <p:cNvPr id="482" name="Google Shape;482;p82"/>
          <p:cNvPicPr preferRelativeResize="0"/>
          <p:nvPr/>
        </p:nvPicPr>
        <p:blipFill>
          <a:blip r:embed="rId4">
            <a:alphaModFix/>
          </a:blip>
          <a:stretch>
            <a:fillRect/>
          </a:stretch>
        </p:blipFill>
        <p:spPr>
          <a:xfrm>
            <a:off x="1477114" y="2981023"/>
            <a:ext cx="512175" cy="512200"/>
          </a:xfrm>
          <a:prstGeom prst="rect">
            <a:avLst/>
          </a:prstGeom>
          <a:noFill/>
          <a:ln>
            <a:noFill/>
          </a:ln>
        </p:spPr>
      </p:pic>
      <p:pic>
        <p:nvPicPr>
          <p:cNvPr id="483" name="Google Shape;483;p82"/>
          <p:cNvPicPr preferRelativeResize="0"/>
          <p:nvPr/>
        </p:nvPicPr>
        <p:blipFill rotWithShape="1">
          <a:blip r:embed="rId5">
            <a:alphaModFix/>
          </a:blip>
          <a:srcRect b="28499" l="0" r="0" t="0"/>
          <a:stretch/>
        </p:blipFill>
        <p:spPr>
          <a:xfrm>
            <a:off x="4325088" y="2981026"/>
            <a:ext cx="493720" cy="512201"/>
          </a:xfrm>
          <a:prstGeom prst="rect">
            <a:avLst/>
          </a:prstGeom>
          <a:noFill/>
          <a:ln>
            <a:noFill/>
          </a:ln>
        </p:spPr>
      </p:pic>
      <p:pic>
        <p:nvPicPr>
          <p:cNvPr id="484" name="Google Shape;484;p82"/>
          <p:cNvPicPr preferRelativeResize="0"/>
          <p:nvPr/>
        </p:nvPicPr>
        <p:blipFill>
          <a:blip r:embed="rId6">
            <a:alphaModFix/>
          </a:blip>
          <a:stretch>
            <a:fillRect/>
          </a:stretch>
        </p:blipFill>
        <p:spPr>
          <a:xfrm>
            <a:off x="7154607" y="2981029"/>
            <a:ext cx="512175" cy="512175"/>
          </a:xfrm>
          <a:prstGeom prst="rect">
            <a:avLst/>
          </a:prstGeom>
          <a:noFill/>
          <a:ln>
            <a:noFill/>
          </a:ln>
        </p:spPr>
      </p:pic>
      <p:sp>
        <p:nvSpPr>
          <p:cNvPr id="485" name="Google Shape;485;p82"/>
          <p:cNvSpPr txBox="1"/>
          <p:nvPr/>
        </p:nvSpPr>
        <p:spPr>
          <a:xfrm>
            <a:off x="1193513" y="3768100"/>
            <a:ext cx="1079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accent1"/>
                </a:solidFill>
                <a:latin typeface="Montserrat"/>
                <a:ea typeface="Montserrat"/>
                <a:cs typeface="Montserrat"/>
                <a:sym typeface="Montserrat"/>
              </a:rPr>
              <a:t>Structured</a:t>
            </a:r>
            <a:endParaRPr b="1" sz="1200">
              <a:solidFill>
                <a:schemeClr val="accent1"/>
              </a:solidFill>
              <a:latin typeface="Montserrat"/>
              <a:ea typeface="Montserrat"/>
              <a:cs typeface="Montserrat"/>
              <a:sym typeface="Montserrat"/>
            </a:endParaRPr>
          </a:p>
        </p:txBody>
      </p:sp>
      <p:sp>
        <p:nvSpPr>
          <p:cNvPr id="486" name="Google Shape;486;p82"/>
          <p:cNvSpPr txBox="1"/>
          <p:nvPr/>
        </p:nvSpPr>
        <p:spPr>
          <a:xfrm>
            <a:off x="3586785" y="3768100"/>
            <a:ext cx="1971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accent1"/>
                </a:solidFill>
                <a:latin typeface="Montserrat"/>
                <a:ea typeface="Montserrat"/>
                <a:cs typeface="Montserrat"/>
                <a:sym typeface="Montserrat"/>
              </a:rPr>
              <a:t>Semi-</a:t>
            </a:r>
            <a:r>
              <a:rPr b="1" lang="en-US" sz="1200">
                <a:solidFill>
                  <a:schemeClr val="accent1"/>
                </a:solidFill>
                <a:latin typeface="Montserrat"/>
                <a:ea typeface="Montserrat"/>
                <a:cs typeface="Montserrat"/>
                <a:sym typeface="Montserrat"/>
              </a:rPr>
              <a:t>Structured</a:t>
            </a:r>
            <a:endParaRPr b="1" sz="1200">
              <a:solidFill>
                <a:schemeClr val="accent1"/>
              </a:solidFill>
              <a:latin typeface="Montserrat"/>
              <a:ea typeface="Montserrat"/>
              <a:cs typeface="Montserrat"/>
              <a:sym typeface="Montserrat"/>
            </a:endParaRPr>
          </a:p>
        </p:txBody>
      </p:sp>
      <p:sp>
        <p:nvSpPr>
          <p:cNvPr id="487" name="Google Shape;487;p82"/>
          <p:cNvSpPr txBox="1"/>
          <p:nvPr/>
        </p:nvSpPr>
        <p:spPr>
          <a:xfrm>
            <a:off x="6425198" y="3768100"/>
            <a:ext cx="1971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accent1"/>
                </a:solidFill>
                <a:latin typeface="Montserrat"/>
                <a:ea typeface="Montserrat"/>
                <a:cs typeface="Montserrat"/>
                <a:sym typeface="Montserrat"/>
              </a:rPr>
              <a:t>Un</a:t>
            </a:r>
            <a:r>
              <a:rPr b="1" lang="en-US" sz="1200">
                <a:solidFill>
                  <a:schemeClr val="accent1"/>
                </a:solidFill>
                <a:latin typeface="Montserrat"/>
                <a:ea typeface="Montserrat"/>
                <a:cs typeface="Montserrat"/>
                <a:sym typeface="Montserrat"/>
              </a:rPr>
              <a:t>-Structured</a:t>
            </a:r>
            <a:endParaRPr b="1" sz="1200">
              <a:solidFill>
                <a:schemeClr val="accent1"/>
              </a:solidFill>
              <a:latin typeface="Montserrat"/>
              <a:ea typeface="Montserrat"/>
              <a:cs typeface="Montserrat"/>
              <a:sym typeface="Montserrat"/>
            </a:endParaRPr>
          </a:p>
        </p:txBody>
      </p:sp>
      <p:sp>
        <p:nvSpPr>
          <p:cNvPr id="488" name="Google Shape;488;p82"/>
          <p:cNvSpPr txBox="1"/>
          <p:nvPr/>
        </p:nvSpPr>
        <p:spPr>
          <a:xfrm>
            <a:off x="570700" y="4080075"/>
            <a:ext cx="23250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i="1" lang="en-US" sz="800">
                <a:latin typeface="Montserrat"/>
                <a:ea typeface="Montserrat"/>
                <a:cs typeface="Montserrat"/>
                <a:sym typeface="Montserrat"/>
              </a:rPr>
              <a:t>Well-organized, with a fixed schema such as </a:t>
            </a:r>
            <a:r>
              <a:rPr i="1" lang="en-US" sz="800">
                <a:latin typeface="Montserrat"/>
                <a:ea typeface="Montserrat"/>
                <a:cs typeface="Montserrat"/>
                <a:sym typeface="Montserrat"/>
              </a:rPr>
              <a:t>customer</a:t>
            </a:r>
            <a:r>
              <a:rPr i="1" lang="en-US" sz="800">
                <a:latin typeface="Montserrat"/>
                <a:ea typeface="Montserrat"/>
                <a:cs typeface="Montserrat"/>
                <a:sym typeface="Montserrat"/>
              </a:rPr>
              <a:t> data in </a:t>
            </a:r>
            <a:r>
              <a:rPr i="1" lang="en-US" sz="800">
                <a:latin typeface="Montserrat"/>
                <a:ea typeface="Montserrat"/>
                <a:cs typeface="Montserrat"/>
                <a:sym typeface="Montserrat"/>
              </a:rPr>
              <a:t>relational database</a:t>
            </a:r>
            <a:endParaRPr i="1" sz="800">
              <a:latin typeface="Montserrat"/>
              <a:ea typeface="Montserrat"/>
              <a:cs typeface="Montserrat"/>
              <a:sym typeface="Montserrat"/>
            </a:endParaRPr>
          </a:p>
        </p:txBody>
      </p:sp>
      <p:sp>
        <p:nvSpPr>
          <p:cNvPr id="489" name="Google Shape;489;p82"/>
          <p:cNvSpPr txBox="1"/>
          <p:nvPr/>
        </p:nvSpPr>
        <p:spPr>
          <a:xfrm>
            <a:off x="3409775" y="4080075"/>
            <a:ext cx="2325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i="1" lang="en-US" sz="800">
                <a:latin typeface="Montserrat"/>
                <a:ea typeface="Montserrat"/>
                <a:cs typeface="Montserrat"/>
                <a:sym typeface="Montserrat"/>
              </a:rPr>
              <a:t>Partially organized, with some tags or metadata such as XML documents</a:t>
            </a:r>
            <a:endParaRPr i="1" sz="800">
              <a:latin typeface="Montserrat"/>
              <a:ea typeface="Montserrat"/>
              <a:cs typeface="Montserrat"/>
              <a:sym typeface="Montserrat"/>
            </a:endParaRPr>
          </a:p>
        </p:txBody>
      </p:sp>
      <p:sp>
        <p:nvSpPr>
          <p:cNvPr id="490" name="Google Shape;490;p82"/>
          <p:cNvSpPr txBox="1"/>
          <p:nvPr/>
        </p:nvSpPr>
        <p:spPr>
          <a:xfrm>
            <a:off x="6248188" y="4080075"/>
            <a:ext cx="2325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i="1" lang="en-US" sz="800">
                <a:latin typeface="Montserrat"/>
                <a:ea typeface="Montserrat"/>
                <a:cs typeface="Montserrat"/>
                <a:sym typeface="Montserrat"/>
              </a:rPr>
              <a:t>Not organized, in its native format such as Text documents, images, videos</a:t>
            </a:r>
            <a:endParaRPr i="1" sz="800">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18"/>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1144" name="Google Shape;1144;p118"/>
          <p:cNvSpPr txBox="1"/>
          <p:nvPr>
            <p:ph type="title"/>
          </p:nvPr>
        </p:nvSpPr>
        <p:spPr>
          <a:xfrm>
            <a:off x="5684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How to ensure data is clean and ready for analysis?</a:t>
            </a:r>
            <a:endParaRPr sz="1800">
              <a:solidFill>
                <a:srgbClr val="000000"/>
              </a:solidFill>
            </a:endParaRPr>
          </a:p>
        </p:txBody>
      </p:sp>
      <p:sp>
        <p:nvSpPr>
          <p:cNvPr id="1145" name="Google Shape;1145;p118"/>
          <p:cNvSpPr/>
          <p:nvPr/>
        </p:nvSpPr>
        <p:spPr>
          <a:xfrm>
            <a:off x="723950" y="1217700"/>
            <a:ext cx="1890900" cy="435300"/>
          </a:xfrm>
          <a:prstGeom prst="rect">
            <a:avLst/>
          </a:prstGeom>
          <a:solidFill>
            <a:srgbClr val="535353"/>
          </a:solidFill>
          <a:ln cap="flat" cmpd="sng" w="9525">
            <a:solidFill>
              <a:srgbClr val="A7A7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US" sz="1000" u="none" cap="none" strike="noStrike">
                <a:solidFill>
                  <a:srgbClr val="FFFFFF"/>
                </a:solidFill>
                <a:latin typeface="Montserrat"/>
                <a:ea typeface="Montserrat"/>
                <a:cs typeface="Montserrat"/>
                <a:sym typeface="Montserrat"/>
              </a:rPr>
              <a:t>Data Gathering</a:t>
            </a:r>
            <a:endParaRPr b="1" i="1" sz="1000" u="none" cap="none" strike="noStrike">
              <a:solidFill>
                <a:srgbClr val="FFFFFF"/>
              </a:solidFill>
              <a:latin typeface="Montserrat"/>
              <a:ea typeface="Montserrat"/>
              <a:cs typeface="Montserrat"/>
              <a:sym typeface="Montserrat"/>
            </a:endParaRPr>
          </a:p>
        </p:txBody>
      </p:sp>
      <p:sp>
        <p:nvSpPr>
          <p:cNvPr id="1146" name="Google Shape;1146;p118"/>
          <p:cNvSpPr/>
          <p:nvPr/>
        </p:nvSpPr>
        <p:spPr>
          <a:xfrm>
            <a:off x="723950" y="2029051"/>
            <a:ext cx="1890900" cy="435300"/>
          </a:xfrm>
          <a:prstGeom prst="rect">
            <a:avLst/>
          </a:prstGeom>
          <a:solidFill>
            <a:srgbClr val="535353"/>
          </a:solidFill>
          <a:ln cap="flat" cmpd="sng" w="9525">
            <a:solidFill>
              <a:srgbClr val="A7A7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US" sz="1000" u="none" cap="none" strike="noStrike">
                <a:solidFill>
                  <a:srgbClr val="FFFFFF"/>
                </a:solidFill>
                <a:latin typeface="Montserrat"/>
                <a:ea typeface="Montserrat"/>
                <a:cs typeface="Montserrat"/>
                <a:sym typeface="Montserrat"/>
              </a:rPr>
              <a:t>Data Exploration</a:t>
            </a:r>
            <a:endParaRPr b="1" i="1" sz="1000" u="none" cap="none" strike="noStrike">
              <a:solidFill>
                <a:srgbClr val="FFFFFF"/>
              </a:solidFill>
              <a:latin typeface="Montserrat"/>
              <a:ea typeface="Montserrat"/>
              <a:cs typeface="Montserrat"/>
              <a:sym typeface="Montserrat"/>
            </a:endParaRPr>
          </a:p>
        </p:txBody>
      </p:sp>
      <p:sp>
        <p:nvSpPr>
          <p:cNvPr id="1147" name="Google Shape;1147;p118"/>
          <p:cNvSpPr/>
          <p:nvPr/>
        </p:nvSpPr>
        <p:spPr>
          <a:xfrm>
            <a:off x="723950" y="2840403"/>
            <a:ext cx="1890900" cy="544200"/>
          </a:xfrm>
          <a:prstGeom prst="rect">
            <a:avLst/>
          </a:prstGeom>
          <a:solidFill>
            <a:srgbClr val="535353"/>
          </a:solidFill>
          <a:ln cap="flat" cmpd="sng" w="9525">
            <a:solidFill>
              <a:srgbClr val="A7A7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US" sz="1000" u="none" cap="none" strike="noStrike">
                <a:solidFill>
                  <a:srgbClr val="FFFFFF"/>
                </a:solidFill>
                <a:latin typeface="Montserrat"/>
                <a:ea typeface="Montserrat"/>
                <a:cs typeface="Montserrat"/>
                <a:sym typeface="Montserrat"/>
              </a:rPr>
              <a:t>Dimensionality Reduction</a:t>
            </a:r>
            <a:endParaRPr b="1" i="1" sz="1000" u="none" cap="none" strike="noStrike">
              <a:solidFill>
                <a:srgbClr val="FFFFFF"/>
              </a:solidFill>
              <a:latin typeface="Montserrat"/>
              <a:ea typeface="Montserrat"/>
              <a:cs typeface="Montserrat"/>
              <a:sym typeface="Montserrat"/>
            </a:endParaRPr>
          </a:p>
        </p:txBody>
      </p:sp>
      <p:sp>
        <p:nvSpPr>
          <p:cNvPr id="1148" name="Google Shape;1148;p118"/>
          <p:cNvSpPr/>
          <p:nvPr/>
        </p:nvSpPr>
        <p:spPr>
          <a:xfrm>
            <a:off x="723950" y="3760613"/>
            <a:ext cx="1890900" cy="435300"/>
          </a:xfrm>
          <a:prstGeom prst="rect">
            <a:avLst/>
          </a:prstGeom>
          <a:solidFill>
            <a:srgbClr val="535353"/>
          </a:solidFill>
          <a:ln cap="flat" cmpd="sng" w="9525">
            <a:solidFill>
              <a:srgbClr val="A7A7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US" sz="1000" u="none" cap="none" strike="noStrike">
                <a:solidFill>
                  <a:srgbClr val="FFFFFF"/>
                </a:solidFill>
                <a:latin typeface="Montserrat"/>
                <a:ea typeface="Montserrat"/>
                <a:cs typeface="Montserrat"/>
                <a:sym typeface="Montserrat"/>
              </a:rPr>
              <a:t>Feature Engineering</a:t>
            </a:r>
            <a:endParaRPr b="1" i="1" sz="1000" u="none" cap="none" strike="noStrike">
              <a:solidFill>
                <a:srgbClr val="FFFFFF"/>
              </a:solidFill>
              <a:latin typeface="Montserrat"/>
              <a:ea typeface="Montserrat"/>
              <a:cs typeface="Montserrat"/>
              <a:sym typeface="Montserrat"/>
            </a:endParaRPr>
          </a:p>
        </p:txBody>
      </p:sp>
      <p:sp>
        <p:nvSpPr>
          <p:cNvPr id="1149" name="Google Shape;1149;p118"/>
          <p:cNvSpPr/>
          <p:nvPr/>
        </p:nvSpPr>
        <p:spPr>
          <a:xfrm>
            <a:off x="723950" y="4571964"/>
            <a:ext cx="1890900" cy="435300"/>
          </a:xfrm>
          <a:prstGeom prst="rect">
            <a:avLst/>
          </a:prstGeom>
          <a:solidFill>
            <a:srgbClr val="535353"/>
          </a:solidFill>
          <a:ln cap="flat" cmpd="sng" w="9525">
            <a:solidFill>
              <a:srgbClr val="A7A7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US" sz="1000" u="none" cap="none" strike="noStrike">
                <a:solidFill>
                  <a:srgbClr val="FFFFFF"/>
                </a:solidFill>
                <a:latin typeface="Montserrat"/>
                <a:ea typeface="Montserrat"/>
                <a:cs typeface="Montserrat"/>
                <a:sym typeface="Montserrat"/>
              </a:rPr>
              <a:t>Data Filtering</a:t>
            </a:r>
            <a:endParaRPr b="1" i="1" sz="1000" u="none" cap="none" strike="noStrike">
              <a:solidFill>
                <a:srgbClr val="FFFFFF"/>
              </a:solidFill>
              <a:latin typeface="Montserrat"/>
              <a:ea typeface="Montserrat"/>
              <a:cs typeface="Montserrat"/>
              <a:sym typeface="Montserrat"/>
            </a:endParaRPr>
          </a:p>
        </p:txBody>
      </p:sp>
      <p:sp>
        <p:nvSpPr>
          <p:cNvPr id="1150" name="Google Shape;1150;p118"/>
          <p:cNvSpPr/>
          <p:nvPr/>
        </p:nvSpPr>
        <p:spPr>
          <a:xfrm>
            <a:off x="3626550" y="4571964"/>
            <a:ext cx="1890900" cy="435300"/>
          </a:xfrm>
          <a:prstGeom prst="rect">
            <a:avLst/>
          </a:prstGeom>
          <a:solidFill>
            <a:srgbClr val="535353"/>
          </a:solidFill>
          <a:ln cap="flat" cmpd="sng" w="9525">
            <a:solidFill>
              <a:srgbClr val="A7A7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US" sz="1000" u="none" cap="none" strike="noStrike">
                <a:solidFill>
                  <a:srgbClr val="FFFFFF"/>
                </a:solidFill>
                <a:latin typeface="Montserrat"/>
                <a:ea typeface="Montserrat"/>
                <a:cs typeface="Montserrat"/>
                <a:sym typeface="Montserrat"/>
              </a:rPr>
              <a:t>Data Sorting</a:t>
            </a:r>
            <a:endParaRPr b="1" i="1" sz="1000" u="none" cap="none" strike="noStrike">
              <a:solidFill>
                <a:srgbClr val="FFFFFF"/>
              </a:solidFill>
              <a:latin typeface="Montserrat"/>
              <a:ea typeface="Montserrat"/>
              <a:cs typeface="Montserrat"/>
              <a:sym typeface="Montserrat"/>
            </a:endParaRPr>
          </a:p>
        </p:txBody>
      </p:sp>
      <p:sp>
        <p:nvSpPr>
          <p:cNvPr id="1151" name="Google Shape;1151;p118"/>
          <p:cNvSpPr/>
          <p:nvPr/>
        </p:nvSpPr>
        <p:spPr>
          <a:xfrm>
            <a:off x="3626550" y="3760613"/>
            <a:ext cx="1890900" cy="435300"/>
          </a:xfrm>
          <a:prstGeom prst="rect">
            <a:avLst/>
          </a:prstGeom>
          <a:solidFill>
            <a:srgbClr val="535353"/>
          </a:solidFill>
          <a:ln cap="flat" cmpd="sng" w="9525">
            <a:solidFill>
              <a:srgbClr val="A7A7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US" sz="1000" u="none" cap="none" strike="noStrike">
                <a:solidFill>
                  <a:srgbClr val="FFFFFF"/>
                </a:solidFill>
                <a:latin typeface="Montserrat"/>
                <a:ea typeface="Montserrat"/>
                <a:cs typeface="Montserrat"/>
                <a:sym typeface="Montserrat"/>
              </a:rPr>
              <a:t>Data Normalization</a:t>
            </a:r>
            <a:endParaRPr b="1" i="1" sz="1000" u="none" cap="none" strike="noStrike">
              <a:solidFill>
                <a:srgbClr val="FFFFFF"/>
              </a:solidFill>
              <a:latin typeface="Montserrat"/>
              <a:ea typeface="Montserrat"/>
              <a:cs typeface="Montserrat"/>
              <a:sym typeface="Montserrat"/>
            </a:endParaRPr>
          </a:p>
        </p:txBody>
      </p:sp>
      <p:sp>
        <p:nvSpPr>
          <p:cNvPr id="1152" name="Google Shape;1152;p118"/>
          <p:cNvSpPr/>
          <p:nvPr/>
        </p:nvSpPr>
        <p:spPr>
          <a:xfrm>
            <a:off x="3626550" y="2840403"/>
            <a:ext cx="1890900" cy="544200"/>
          </a:xfrm>
          <a:prstGeom prst="rect">
            <a:avLst/>
          </a:prstGeom>
          <a:solidFill>
            <a:srgbClr val="535353"/>
          </a:solidFill>
          <a:ln cap="flat" cmpd="sng" w="9525">
            <a:solidFill>
              <a:srgbClr val="A7A7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US" sz="1000" u="none" cap="none" strike="noStrike">
                <a:solidFill>
                  <a:srgbClr val="FFFFFF"/>
                </a:solidFill>
                <a:latin typeface="Montserrat"/>
                <a:ea typeface="Montserrat"/>
                <a:cs typeface="Montserrat"/>
                <a:sym typeface="Montserrat"/>
              </a:rPr>
              <a:t>Handling Missing Data</a:t>
            </a:r>
            <a:endParaRPr b="1" i="1" sz="1000" u="none" cap="none" strike="noStrike">
              <a:solidFill>
                <a:srgbClr val="FFFFFF"/>
              </a:solidFill>
              <a:latin typeface="Montserrat"/>
              <a:ea typeface="Montserrat"/>
              <a:cs typeface="Montserrat"/>
              <a:sym typeface="Montserrat"/>
            </a:endParaRPr>
          </a:p>
        </p:txBody>
      </p:sp>
      <p:sp>
        <p:nvSpPr>
          <p:cNvPr id="1153" name="Google Shape;1153;p118"/>
          <p:cNvSpPr/>
          <p:nvPr/>
        </p:nvSpPr>
        <p:spPr>
          <a:xfrm>
            <a:off x="3626550" y="2029051"/>
            <a:ext cx="1890900" cy="435300"/>
          </a:xfrm>
          <a:prstGeom prst="rect">
            <a:avLst/>
          </a:prstGeom>
          <a:solidFill>
            <a:srgbClr val="535353"/>
          </a:solidFill>
          <a:ln cap="flat" cmpd="sng" w="9525">
            <a:solidFill>
              <a:srgbClr val="A7A7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US" sz="1000" u="none" cap="none" strike="noStrike">
                <a:solidFill>
                  <a:srgbClr val="FFFFFF"/>
                </a:solidFill>
                <a:latin typeface="Montserrat"/>
                <a:ea typeface="Montserrat"/>
                <a:cs typeface="Montserrat"/>
                <a:sym typeface="Montserrat"/>
              </a:rPr>
              <a:t>Outlier Detection</a:t>
            </a:r>
            <a:endParaRPr b="1" i="1" sz="1000" u="none" cap="none" strike="noStrike">
              <a:solidFill>
                <a:srgbClr val="FFFFFF"/>
              </a:solidFill>
              <a:latin typeface="Montserrat"/>
              <a:ea typeface="Montserrat"/>
              <a:cs typeface="Montserrat"/>
              <a:sym typeface="Montserrat"/>
            </a:endParaRPr>
          </a:p>
        </p:txBody>
      </p:sp>
      <p:sp>
        <p:nvSpPr>
          <p:cNvPr id="1154" name="Google Shape;1154;p118"/>
          <p:cNvSpPr/>
          <p:nvPr/>
        </p:nvSpPr>
        <p:spPr>
          <a:xfrm>
            <a:off x="3626550" y="1217700"/>
            <a:ext cx="1890900" cy="435300"/>
          </a:xfrm>
          <a:prstGeom prst="rect">
            <a:avLst/>
          </a:prstGeom>
          <a:solidFill>
            <a:srgbClr val="535353"/>
          </a:solidFill>
          <a:ln cap="flat" cmpd="sng" w="9525">
            <a:solidFill>
              <a:srgbClr val="A7A7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US" sz="1000" u="none" cap="none" strike="noStrike">
                <a:solidFill>
                  <a:srgbClr val="FFFFFF"/>
                </a:solidFill>
                <a:latin typeface="Montserrat"/>
                <a:ea typeface="Montserrat"/>
                <a:cs typeface="Montserrat"/>
                <a:sym typeface="Montserrat"/>
              </a:rPr>
              <a:t>Data Encoding</a:t>
            </a:r>
            <a:endParaRPr b="1" i="1" sz="1000" u="none" cap="none" strike="noStrike">
              <a:solidFill>
                <a:srgbClr val="FFFFFF"/>
              </a:solidFill>
              <a:latin typeface="Montserrat"/>
              <a:ea typeface="Montserrat"/>
              <a:cs typeface="Montserrat"/>
              <a:sym typeface="Montserrat"/>
            </a:endParaRPr>
          </a:p>
        </p:txBody>
      </p:sp>
      <p:sp>
        <p:nvSpPr>
          <p:cNvPr id="1155" name="Google Shape;1155;p118"/>
          <p:cNvSpPr/>
          <p:nvPr/>
        </p:nvSpPr>
        <p:spPr>
          <a:xfrm>
            <a:off x="6529150" y="1217700"/>
            <a:ext cx="1890900" cy="435300"/>
          </a:xfrm>
          <a:prstGeom prst="rect">
            <a:avLst/>
          </a:prstGeom>
          <a:solidFill>
            <a:srgbClr val="535353"/>
          </a:solidFill>
          <a:ln cap="flat" cmpd="sng" w="9525">
            <a:solidFill>
              <a:srgbClr val="A7A7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US" sz="1000" u="none" cap="none" strike="noStrike">
                <a:solidFill>
                  <a:srgbClr val="FFFFFF"/>
                </a:solidFill>
                <a:latin typeface="Montserrat"/>
                <a:ea typeface="Montserrat"/>
                <a:cs typeface="Montserrat"/>
                <a:sym typeface="Montserrat"/>
              </a:rPr>
              <a:t>Class Imbalance</a:t>
            </a:r>
            <a:endParaRPr b="1" i="1" sz="1000" u="none" cap="none" strike="noStrike">
              <a:solidFill>
                <a:srgbClr val="FFFFFF"/>
              </a:solidFill>
              <a:latin typeface="Montserrat"/>
              <a:ea typeface="Montserrat"/>
              <a:cs typeface="Montserrat"/>
              <a:sym typeface="Montserrat"/>
            </a:endParaRPr>
          </a:p>
        </p:txBody>
      </p:sp>
      <p:sp>
        <p:nvSpPr>
          <p:cNvPr id="1156" name="Google Shape;1156;p118"/>
          <p:cNvSpPr/>
          <p:nvPr/>
        </p:nvSpPr>
        <p:spPr>
          <a:xfrm>
            <a:off x="6529150" y="2029051"/>
            <a:ext cx="1890900" cy="435300"/>
          </a:xfrm>
          <a:prstGeom prst="rect">
            <a:avLst/>
          </a:prstGeom>
          <a:solidFill>
            <a:srgbClr val="535353"/>
          </a:solidFill>
          <a:ln cap="flat" cmpd="sng" w="9525">
            <a:solidFill>
              <a:srgbClr val="A7A7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US" sz="1000" u="none" cap="none" strike="noStrike">
                <a:solidFill>
                  <a:srgbClr val="FFFFFF"/>
                </a:solidFill>
                <a:latin typeface="Montserrat"/>
                <a:ea typeface="Montserrat"/>
                <a:cs typeface="Montserrat"/>
                <a:sym typeface="Montserrat"/>
              </a:rPr>
              <a:t>Data Skew</a:t>
            </a:r>
            <a:endParaRPr b="1" i="1" sz="1000" u="none" cap="none" strike="noStrike">
              <a:solidFill>
                <a:srgbClr val="FFFFFF"/>
              </a:solidFill>
              <a:latin typeface="Montserrat"/>
              <a:ea typeface="Montserrat"/>
              <a:cs typeface="Montserrat"/>
              <a:sym typeface="Montserrat"/>
            </a:endParaRPr>
          </a:p>
        </p:txBody>
      </p:sp>
      <p:sp>
        <p:nvSpPr>
          <p:cNvPr id="1157" name="Google Shape;1157;p118"/>
          <p:cNvSpPr/>
          <p:nvPr/>
        </p:nvSpPr>
        <p:spPr>
          <a:xfrm>
            <a:off x="1557200" y="1700948"/>
            <a:ext cx="224400" cy="280200"/>
          </a:xfrm>
          <a:prstGeom prst="downArrow">
            <a:avLst>
              <a:gd fmla="val 50000" name="adj1"/>
              <a:gd fmla="val 50000" name="adj2"/>
            </a:avLst>
          </a:prstGeom>
          <a:gradFill>
            <a:gsLst>
              <a:gs pos="0">
                <a:srgbClr val="F05A28"/>
              </a:gs>
              <a:gs pos="100000">
                <a:srgbClr val="E80A89"/>
              </a:gs>
            </a:gsLst>
            <a:lin ang="0" scaled="0"/>
          </a:gradFill>
          <a:ln cap="flat" cmpd="sng" w="9525">
            <a:solidFill>
              <a:srgbClr val="E80A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118"/>
          <p:cNvSpPr/>
          <p:nvPr/>
        </p:nvSpPr>
        <p:spPr>
          <a:xfrm>
            <a:off x="1557200" y="2512283"/>
            <a:ext cx="224400" cy="280200"/>
          </a:xfrm>
          <a:prstGeom prst="downArrow">
            <a:avLst>
              <a:gd fmla="val 50000" name="adj1"/>
              <a:gd fmla="val 50000" name="adj2"/>
            </a:avLst>
          </a:prstGeom>
          <a:gradFill>
            <a:gsLst>
              <a:gs pos="0">
                <a:srgbClr val="F05A28"/>
              </a:gs>
              <a:gs pos="100000">
                <a:srgbClr val="E80A89"/>
              </a:gs>
            </a:gsLst>
            <a:lin ang="0" scaled="0"/>
          </a:gradFill>
          <a:ln cap="flat" cmpd="sng" w="9525">
            <a:solidFill>
              <a:srgbClr val="E80A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118"/>
          <p:cNvSpPr/>
          <p:nvPr/>
        </p:nvSpPr>
        <p:spPr>
          <a:xfrm>
            <a:off x="1557200" y="3432509"/>
            <a:ext cx="224400" cy="280200"/>
          </a:xfrm>
          <a:prstGeom prst="downArrow">
            <a:avLst>
              <a:gd fmla="val 50000" name="adj1"/>
              <a:gd fmla="val 50000" name="adj2"/>
            </a:avLst>
          </a:prstGeom>
          <a:gradFill>
            <a:gsLst>
              <a:gs pos="0">
                <a:srgbClr val="F05A28"/>
              </a:gs>
              <a:gs pos="100000">
                <a:srgbClr val="E80A89"/>
              </a:gs>
            </a:gsLst>
            <a:lin ang="0" scaled="0"/>
          </a:gradFill>
          <a:ln cap="flat" cmpd="sng" w="9525">
            <a:solidFill>
              <a:srgbClr val="E80A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118"/>
          <p:cNvSpPr/>
          <p:nvPr/>
        </p:nvSpPr>
        <p:spPr>
          <a:xfrm>
            <a:off x="1557200" y="4243844"/>
            <a:ext cx="224400" cy="280200"/>
          </a:xfrm>
          <a:prstGeom prst="downArrow">
            <a:avLst>
              <a:gd fmla="val 50000" name="adj1"/>
              <a:gd fmla="val 50000" name="adj2"/>
            </a:avLst>
          </a:prstGeom>
          <a:gradFill>
            <a:gsLst>
              <a:gs pos="0">
                <a:srgbClr val="F05A28"/>
              </a:gs>
              <a:gs pos="100000">
                <a:srgbClr val="E80A89"/>
              </a:gs>
            </a:gsLst>
            <a:lin ang="0" scaled="0"/>
          </a:gradFill>
          <a:ln cap="flat" cmpd="sng" w="9525">
            <a:solidFill>
              <a:srgbClr val="E80A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118"/>
          <p:cNvSpPr/>
          <p:nvPr/>
        </p:nvSpPr>
        <p:spPr>
          <a:xfrm rot="-5400000">
            <a:off x="3006350" y="4652095"/>
            <a:ext cx="228900" cy="275100"/>
          </a:xfrm>
          <a:prstGeom prst="downArrow">
            <a:avLst>
              <a:gd fmla="val 50000" name="adj1"/>
              <a:gd fmla="val 50000" name="adj2"/>
            </a:avLst>
          </a:prstGeom>
          <a:gradFill>
            <a:gsLst>
              <a:gs pos="0">
                <a:srgbClr val="F05A28"/>
              </a:gs>
              <a:gs pos="100000">
                <a:srgbClr val="E80A89"/>
              </a:gs>
            </a:gsLst>
            <a:lin ang="0" scaled="0"/>
          </a:gradFill>
          <a:ln cap="flat" cmpd="sng" w="9525">
            <a:solidFill>
              <a:srgbClr val="E80A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118"/>
          <p:cNvSpPr/>
          <p:nvPr/>
        </p:nvSpPr>
        <p:spPr>
          <a:xfrm rot="10800000">
            <a:off x="4459925" y="4243954"/>
            <a:ext cx="224400" cy="280200"/>
          </a:xfrm>
          <a:prstGeom prst="downArrow">
            <a:avLst>
              <a:gd fmla="val 50000" name="adj1"/>
              <a:gd fmla="val 50000" name="adj2"/>
            </a:avLst>
          </a:prstGeom>
          <a:gradFill>
            <a:gsLst>
              <a:gs pos="0">
                <a:srgbClr val="F05A28"/>
              </a:gs>
              <a:gs pos="100000">
                <a:srgbClr val="E80A89"/>
              </a:gs>
            </a:gsLst>
            <a:lin ang="0" scaled="0"/>
          </a:gradFill>
          <a:ln cap="flat" cmpd="sng" w="9525">
            <a:solidFill>
              <a:srgbClr val="E80A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118"/>
          <p:cNvSpPr/>
          <p:nvPr/>
        </p:nvSpPr>
        <p:spPr>
          <a:xfrm rot="10800000">
            <a:off x="4459925" y="3432586"/>
            <a:ext cx="224400" cy="280200"/>
          </a:xfrm>
          <a:prstGeom prst="downArrow">
            <a:avLst>
              <a:gd fmla="val 50000" name="adj1"/>
              <a:gd fmla="val 50000" name="adj2"/>
            </a:avLst>
          </a:prstGeom>
          <a:gradFill>
            <a:gsLst>
              <a:gs pos="0">
                <a:srgbClr val="F05A28"/>
              </a:gs>
              <a:gs pos="100000">
                <a:srgbClr val="E80A89"/>
              </a:gs>
            </a:gsLst>
            <a:lin ang="0" scaled="0"/>
          </a:gradFill>
          <a:ln cap="flat" cmpd="sng" w="9525">
            <a:solidFill>
              <a:srgbClr val="E80A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118"/>
          <p:cNvSpPr/>
          <p:nvPr/>
        </p:nvSpPr>
        <p:spPr>
          <a:xfrm rot="10800000">
            <a:off x="4459925" y="2512392"/>
            <a:ext cx="224400" cy="280200"/>
          </a:xfrm>
          <a:prstGeom prst="downArrow">
            <a:avLst>
              <a:gd fmla="val 50000" name="adj1"/>
              <a:gd fmla="val 50000" name="adj2"/>
            </a:avLst>
          </a:prstGeom>
          <a:gradFill>
            <a:gsLst>
              <a:gs pos="0">
                <a:srgbClr val="F05A28"/>
              </a:gs>
              <a:gs pos="100000">
                <a:srgbClr val="E80A89"/>
              </a:gs>
            </a:gsLst>
            <a:lin ang="0" scaled="0"/>
          </a:gradFill>
          <a:ln cap="flat" cmpd="sng" w="9525">
            <a:solidFill>
              <a:srgbClr val="E80A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118"/>
          <p:cNvSpPr/>
          <p:nvPr/>
        </p:nvSpPr>
        <p:spPr>
          <a:xfrm rot="10800000">
            <a:off x="4459925" y="1701025"/>
            <a:ext cx="224400" cy="280200"/>
          </a:xfrm>
          <a:prstGeom prst="downArrow">
            <a:avLst>
              <a:gd fmla="val 50000" name="adj1"/>
              <a:gd fmla="val 50000" name="adj2"/>
            </a:avLst>
          </a:prstGeom>
          <a:gradFill>
            <a:gsLst>
              <a:gs pos="0">
                <a:srgbClr val="F05A28"/>
              </a:gs>
              <a:gs pos="100000">
                <a:srgbClr val="E80A89"/>
              </a:gs>
            </a:gsLst>
            <a:lin ang="0" scaled="0"/>
          </a:gradFill>
          <a:ln cap="flat" cmpd="sng" w="9525">
            <a:solidFill>
              <a:srgbClr val="E80A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118"/>
          <p:cNvSpPr/>
          <p:nvPr/>
        </p:nvSpPr>
        <p:spPr>
          <a:xfrm rot="-5400000">
            <a:off x="5908950" y="1297831"/>
            <a:ext cx="228900" cy="275100"/>
          </a:xfrm>
          <a:prstGeom prst="downArrow">
            <a:avLst>
              <a:gd fmla="val 50000" name="adj1"/>
              <a:gd fmla="val 50000" name="adj2"/>
            </a:avLst>
          </a:prstGeom>
          <a:gradFill>
            <a:gsLst>
              <a:gs pos="0">
                <a:srgbClr val="F05A28"/>
              </a:gs>
              <a:gs pos="100000">
                <a:srgbClr val="E80A89"/>
              </a:gs>
            </a:gsLst>
            <a:lin ang="0" scaled="0"/>
          </a:gradFill>
          <a:ln cap="flat" cmpd="sng" w="9525">
            <a:solidFill>
              <a:srgbClr val="E80A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118"/>
          <p:cNvSpPr/>
          <p:nvPr/>
        </p:nvSpPr>
        <p:spPr>
          <a:xfrm>
            <a:off x="7362400" y="1700931"/>
            <a:ext cx="224400" cy="280200"/>
          </a:xfrm>
          <a:prstGeom prst="downArrow">
            <a:avLst>
              <a:gd fmla="val 50000" name="adj1"/>
              <a:gd fmla="val 50000" name="adj2"/>
            </a:avLst>
          </a:prstGeom>
          <a:gradFill>
            <a:gsLst>
              <a:gs pos="0">
                <a:srgbClr val="F05A28"/>
              </a:gs>
              <a:gs pos="100000">
                <a:srgbClr val="E80A89"/>
              </a:gs>
            </a:gsLst>
            <a:lin ang="0" scaled="0"/>
          </a:gradFill>
          <a:ln cap="flat" cmpd="sng" w="9525">
            <a:solidFill>
              <a:srgbClr val="E80A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118"/>
          <p:cNvSpPr txBox="1"/>
          <p:nvPr>
            <p:ph type="title"/>
          </p:nvPr>
        </p:nvSpPr>
        <p:spPr>
          <a:xfrm>
            <a:off x="5885850" y="3415550"/>
            <a:ext cx="28104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i="1" lang="en-US" sz="900">
                <a:solidFill>
                  <a:srgbClr val="000000"/>
                </a:solidFill>
                <a:latin typeface="Montserrat"/>
                <a:ea typeface="Montserrat"/>
                <a:cs typeface="Montserrat"/>
                <a:sym typeface="Montserrat"/>
              </a:rPr>
              <a:t>Note: The process is iterative in nature and may be applied in a different order depending on specific needs</a:t>
            </a:r>
            <a:endParaRPr i="1" sz="700">
              <a:solidFill>
                <a:srgbClr val="000000"/>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19"/>
          <p:cNvSpPr/>
          <p:nvPr/>
        </p:nvSpPr>
        <p:spPr>
          <a:xfrm>
            <a:off x="568400" y="1701450"/>
            <a:ext cx="7672200" cy="1038600"/>
          </a:xfrm>
          <a:prstGeom prst="roundRect">
            <a:avLst>
              <a:gd fmla="val 50000" name="adj"/>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19"/>
          <p:cNvSpPr/>
          <p:nvPr/>
        </p:nvSpPr>
        <p:spPr>
          <a:xfrm>
            <a:off x="788000" y="3549950"/>
            <a:ext cx="7672200" cy="1038600"/>
          </a:xfrm>
          <a:prstGeom prst="roundRect">
            <a:avLst>
              <a:gd fmla="val 50000" name="adj"/>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19"/>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1176" name="Google Shape;1176;p119"/>
          <p:cNvSpPr txBox="1"/>
          <p:nvPr>
            <p:ph type="title"/>
          </p:nvPr>
        </p:nvSpPr>
        <p:spPr>
          <a:xfrm>
            <a:off x="5684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Introduction to Data Integration and Data Warehousing</a:t>
            </a:r>
            <a:endParaRPr sz="1800">
              <a:solidFill>
                <a:srgbClr val="000000"/>
              </a:solidFill>
            </a:endParaRPr>
          </a:p>
        </p:txBody>
      </p:sp>
      <p:sp>
        <p:nvSpPr>
          <p:cNvPr id="1177" name="Google Shape;1177;p119"/>
          <p:cNvSpPr/>
          <p:nvPr/>
        </p:nvSpPr>
        <p:spPr>
          <a:xfrm>
            <a:off x="7099200" y="1540200"/>
            <a:ext cx="1361100" cy="13611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19"/>
          <p:cNvSpPr/>
          <p:nvPr/>
        </p:nvSpPr>
        <p:spPr>
          <a:xfrm>
            <a:off x="613700" y="3388700"/>
            <a:ext cx="1361100" cy="13611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9" name="Google Shape;1179;p119"/>
          <p:cNvPicPr preferRelativeResize="0"/>
          <p:nvPr/>
        </p:nvPicPr>
        <p:blipFill>
          <a:blip r:embed="rId3">
            <a:alphaModFix/>
          </a:blip>
          <a:stretch>
            <a:fillRect/>
          </a:stretch>
        </p:blipFill>
        <p:spPr>
          <a:xfrm>
            <a:off x="7456650" y="1896641"/>
            <a:ext cx="646200" cy="648221"/>
          </a:xfrm>
          <a:prstGeom prst="rect">
            <a:avLst/>
          </a:prstGeom>
          <a:noFill/>
          <a:ln>
            <a:noFill/>
          </a:ln>
        </p:spPr>
      </p:pic>
      <p:pic>
        <p:nvPicPr>
          <p:cNvPr id="1180" name="Google Shape;1180;p119"/>
          <p:cNvPicPr preferRelativeResize="0"/>
          <p:nvPr/>
        </p:nvPicPr>
        <p:blipFill>
          <a:blip r:embed="rId4">
            <a:alphaModFix/>
          </a:blip>
          <a:stretch>
            <a:fillRect/>
          </a:stretch>
        </p:blipFill>
        <p:spPr>
          <a:xfrm>
            <a:off x="971138" y="3746138"/>
            <a:ext cx="646225" cy="646225"/>
          </a:xfrm>
          <a:prstGeom prst="rect">
            <a:avLst/>
          </a:prstGeom>
          <a:noFill/>
          <a:ln>
            <a:noFill/>
          </a:ln>
        </p:spPr>
      </p:pic>
      <p:sp>
        <p:nvSpPr>
          <p:cNvPr id="1181" name="Google Shape;1181;p119"/>
          <p:cNvSpPr txBox="1"/>
          <p:nvPr/>
        </p:nvSpPr>
        <p:spPr>
          <a:xfrm>
            <a:off x="788000" y="1743600"/>
            <a:ext cx="6227400" cy="954300"/>
          </a:xfrm>
          <a:prstGeom prst="rect">
            <a:avLst/>
          </a:prstGeom>
          <a:noFill/>
          <a:ln>
            <a:noFill/>
          </a:ln>
        </p:spPr>
        <p:txBody>
          <a:bodyPr anchorCtr="0" anchor="t" bIns="91425" lIns="91425" spcFirstLastPara="1" rIns="91425" wrap="square" tIns="91425">
            <a:spAutoFit/>
          </a:bodyPr>
          <a:lstStyle/>
          <a:p>
            <a:pPr indent="0" lvl="0" marL="0" rtl="0" algn="r">
              <a:lnSpc>
                <a:spcPct val="200000"/>
              </a:lnSpc>
              <a:spcBef>
                <a:spcPts val="0"/>
              </a:spcBef>
              <a:spcAft>
                <a:spcPts val="0"/>
              </a:spcAft>
              <a:buNone/>
            </a:pPr>
            <a:r>
              <a:rPr i="1" lang="en-US" sz="1000">
                <a:latin typeface="Montserrat"/>
                <a:ea typeface="Montserrat"/>
                <a:cs typeface="Montserrat"/>
                <a:sym typeface="Montserrat"/>
              </a:rPr>
              <a:t>The </a:t>
            </a:r>
            <a:r>
              <a:rPr i="1" lang="en-US" sz="1000">
                <a:latin typeface="Montserrat"/>
                <a:ea typeface="Montserrat"/>
                <a:cs typeface="Montserrat"/>
                <a:sym typeface="Montserrat"/>
              </a:rPr>
              <a:t>process of </a:t>
            </a:r>
            <a:r>
              <a:rPr b="1" i="1" lang="en-US" sz="1000">
                <a:latin typeface="Montserrat"/>
                <a:ea typeface="Montserrat"/>
                <a:cs typeface="Montserrat"/>
                <a:sym typeface="Montserrat"/>
              </a:rPr>
              <a:t>combining data from different sources into a single, consistent view</a:t>
            </a:r>
            <a:r>
              <a:rPr i="1" lang="en-US" sz="1000">
                <a:latin typeface="Montserrat"/>
                <a:ea typeface="Montserrat"/>
                <a:cs typeface="Montserrat"/>
                <a:sym typeface="Montserrat"/>
              </a:rPr>
              <a:t>. This can be a complex process, as the data may come from different formats, systems, and databases.</a:t>
            </a:r>
            <a:endParaRPr i="1" sz="1000">
              <a:latin typeface="Montserrat"/>
              <a:ea typeface="Montserrat"/>
              <a:cs typeface="Montserrat"/>
              <a:sym typeface="Montserrat"/>
            </a:endParaRPr>
          </a:p>
        </p:txBody>
      </p:sp>
      <p:sp>
        <p:nvSpPr>
          <p:cNvPr id="1182" name="Google Shape;1182;p119"/>
          <p:cNvSpPr txBox="1"/>
          <p:nvPr/>
        </p:nvSpPr>
        <p:spPr>
          <a:xfrm>
            <a:off x="2013200" y="3592100"/>
            <a:ext cx="6227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None/>
            </a:pPr>
            <a:r>
              <a:rPr i="1" lang="en-US" sz="1000">
                <a:latin typeface="Montserrat"/>
                <a:ea typeface="Montserrat"/>
                <a:cs typeface="Montserrat"/>
                <a:sym typeface="Montserrat"/>
              </a:rPr>
              <a:t>T</a:t>
            </a:r>
            <a:r>
              <a:rPr i="1" lang="en-US" sz="1000">
                <a:latin typeface="Montserrat"/>
                <a:ea typeface="Montserrat"/>
                <a:cs typeface="Montserrat"/>
                <a:sym typeface="Montserrat"/>
              </a:rPr>
              <a:t>he process of </a:t>
            </a:r>
            <a:r>
              <a:rPr b="1" i="1" lang="en-US" sz="1000">
                <a:latin typeface="Montserrat"/>
                <a:ea typeface="Montserrat"/>
                <a:cs typeface="Montserrat"/>
                <a:sym typeface="Montserrat"/>
              </a:rPr>
              <a:t>storing integrated data in a central repository</a:t>
            </a:r>
            <a:r>
              <a:rPr i="1" lang="en-US" sz="1000">
                <a:latin typeface="Montserrat"/>
                <a:ea typeface="Montserrat"/>
                <a:cs typeface="Montserrat"/>
                <a:sym typeface="Montserrat"/>
              </a:rPr>
              <a:t>. Data warehouses are designed for analytical purposes, and they can be used to run complex queries and analysis on large amounts of data.</a:t>
            </a:r>
            <a:endParaRPr i="1" sz="1000">
              <a:latin typeface="Montserrat"/>
              <a:ea typeface="Montserrat"/>
              <a:cs typeface="Montserrat"/>
              <a:sym typeface="Montserrat"/>
            </a:endParaRPr>
          </a:p>
        </p:txBody>
      </p:sp>
      <p:sp>
        <p:nvSpPr>
          <p:cNvPr id="1183" name="Google Shape;1183;p119"/>
          <p:cNvSpPr txBox="1"/>
          <p:nvPr/>
        </p:nvSpPr>
        <p:spPr>
          <a:xfrm>
            <a:off x="6832200" y="1237563"/>
            <a:ext cx="1628100" cy="25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000">
                <a:solidFill>
                  <a:schemeClr val="accent1"/>
                </a:solidFill>
                <a:latin typeface="Montserrat"/>
                <a:ea typeface="Montserrat"/>
                <a:cs typeface="Montserrat"/>
                <a:sym typeface="Montserrat"/>
              </a:rPr>
              <a:t>DATA INTEGRATION</a:t>
            </a:r>
            <a:endParaRPr b="1" sz="1000">
              <a:solidFill>
                <a:schemeClr val="accent1"/>
              </a:solidFill>
              <a:latin typeface="Montserrat"/>
              <a:ea typeface="Montserrat"/>
              <a:cs typeface="Montserrat"/>
              <a:sym typeface="Montserrat"/>
            </a:endParaRPr>
          </a:p>
        </p:txBody>
      </p:sp>
      <p:sp>
        <p:nvSpPr>
          <p:cNvPr id="1184" name="Google Shape;1184;p119"/>
          <p:cNvSpPr txBox="1"/>
          <p:nvPr/>
        </p:nvSpPr>
        <p:spPr>
          <a:xfrm>
            <a:off x="421825" y="3115750"/>
            <a:ext cx="17748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accent1"/>
                </a:solidFill>
                <a:latin typeface="Montserrat"/>
                <a:ea typeface="Montserrat"/>
                <a:cs typeface="Montserrat"/>
                <a:sym typeface="Montserrat"/>
              </a:rPr>
              <a:t>DATA WAREHOUSING</a:t>
            </a:r>
            <a:endParaRPr b="1" sz="1000">
              <a:solidFill>
                <a:schemeClr val="accent1"/>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20"/>
          <p:cNvSpPr txBox="1"/>
          <p:nvPr>
            <p:ph type="title"/>
          </p:nvPr>
        </p:nvSpPr>
        <p:spPr>
          <a:xfrm>
            <a:off x="88200" y="2310150"/>
            <a:ext cx="2382000" cy="52320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SzPts val="1900"/>
              <a:buNone/>
            </a:pPr>
            <a:r>
              <a:rPr lang="en-US" sz="2000"/>
              <a:t>AGENDA</a:t>
            </a:r>
            <a:endParaRPr sz="2000"/>
          </a:p>
        </p:txBody>
      </p:sp>
      <p:sp>
        <p:nvSpPr>
          <p:cNvPr id="1190" name="Google Shape;1190;p120"/>
          <p:cNvSpPr txBox="1"/>
          <p:nvPr>
            <p:ph idx="1" type="body"/>
          </p:nvPr>
        </p:nvSpPr>
        <p:spPr>
          <a:xfrm>
            <a:off x="3469355" y="1115861"/>
            <a:ext cx="5161500" cy="2911800"/>
          </a:xfrm>
          <a:prstGeom prst="rect">
            <a:avLst/>
          </a:prstGeom>
          <a:noFill/>
          <a:ln>
            <a:noFill/>
          </a:ln>
        </p:spPr>
        <p:txBody>
          <a:bodyPr anchorCtr="0" anchor="ctr" bIns="45700" lIns="91425" spcFirstLastPara="1" rIns="91425" wrap="square" tIns="45700">
            <a:noAutofit/>
          </a:bodyPr>
          <a:lstStyle/>
          <a:p>
            <a:pPr indent="-304800" lvl="0" marL="457200" rtl="0" algn="l">
              <a:lnSpc>
                <a:spcPct val="200000"/>
              </a:lnSpc>
              <a:spcBef>
                <a:spcPts val="0"/>
              </a:spcBef>
              <a:spcAft>
                <a:spcPts val="0"/>
              </a:spcAft>
              <a:buClr>
                <a:srgbClr val="D9D9D9"/>
              </a:buClr>
              <a:buSzPts val="1200"/>
              <a:buChar char="●"/>
            </a:pPr>
            <a:r>
              <a:rPr lang="en-US">
                <a:solidFill>
                  <a:srgbClr val="D9D9D9"/>
                </a:solidFill>
              </a:rPr>
              <a:t>What is Data</a:t>
            </a:r>
            <a:endParaRPr>
              <a:solidFill>
                <a:srgbClr val="D9D9D9"/>
              </a:solidFill>
            </a:endParaRPr>
          </a:p>
          <a:p>
            <a:pPr indent="-304800" lvl="0" marL="457200" rtl="0" algn="l">
              <a:lnSpc>
                <a:spcPct val="200000"/>
              </a:lnSpc>
              <a:spcBef>
                <a:spcPts val="0"/>
              </a:spcBef>
              <a:spcAft>
                <a:spcPts val="0"/>
              </a:spcAft>
              <a:buClr>
                <a:srgbClr val="D9D9D9"/>
              </a:buClr>
              <a:buSzPts val="1200"/>
              <a:buChar char="●"/>
            </a:pPr>
            <a:r>
              <a:rPr lang="en-US">
                <a:solidFill>
                  <a:srgbClr val="D9D9D9"/>
                </a:solidFill>
              </a:rPr>
              <a:t>Data Analytics</a:t>
            </a:r>
            <a:endParaRPr>
              <a:solidFill>
                <a:srgbClr val="D9D9D9"/>
              </a:solidFill>
            </a:endParaRPr>
          </a:p>
          <a:p>
            <a:pPr indent="-304800" lvl="0" marL="457200" rtl="0" algn="l">
              <a:lnSpc>
                <a:spcPct val="200000"/>
              </a:lnSpc>
              <a:spcBef>
                <a:spcPts val="0"/>
              </a:spcBef>
              <a:spcAft>
                <a:spcPts val="0"/>
              </a:spcAft>
              <a:buClr>
                <a:srgbClr val="D9D9D9"/>
              </a:buClr>
              <a:buSzPts val="1200"/>
              <a:buChar char="●"/>
            </a:pPr>
            <a:r>
              <a:rPr lang="en-US">
                <a:solidFill>
                  <a:srgbClr val="D9D9D9"/>
                </a:solidFill>
              </a:rPr>
              <a:t>Data Tooling (e.g. Hadoop)</a:t>
            </a:r>
            <a:endParaRPr>
              <a:solidFill>
                <a:srgbClr val="D9D9D9"/>
              </a:solidFill>
            </a:endParaRPr>
          </a:p>
          <a:p>
            <a:pPr indent="-304800" lvl="0" marL="457200" rtl="0" algn="l">
              <a:lnSpc>
                <a:spcPct val="200000"/>
              </a:lnSpc>
              <a:spcBef>
                <a:spcPts val="0"/>
              </a:spcBef>
              <a:spcAft>
                <a:spcPts val="0"/>
              </a:spcAft>
              <a:buClr>
                <a:srgbClr val="D9D9D9"/>
              </a:buClr>
              <a:buSzPts val="1200"/>
              <a:buChar char="●"/>
            </a:pPr>
            <a:r>
              <a:rPr lang="en-US">
                <a:solidFill>
                  <a:srgbClr val="D9D9D9"/>
                </a:solidFill>
              </a:rPr>
              <a:t>Data Management</a:t>
            </a:r>
            <a:endParaRPr>
              <a:solidFill>
                <a:srgbClr val="D9D9D9"/>
              </a:solidFill>
            </a:endParaRPr>
          </a:p>
          <a:p>
            <a:pPr indent="-304800" lvl="0" marL="457200" rtl="0" algn="l">
              <a:lnSpc>
                <a:spcPct val="200000"/>
              </a:lnSpc>
              <a:spcBef>
                <a:spcPts val="0"/>
              </a:spcBef>
              <a:spcAft>
                <a:spcPts val="0"/>
              </a:spcAft>
              <a:buSzPts val="1200"/>
              <a:buChar char="●"/>
            </a:pPr>
            <a:r>
              <a:rPr b="1" lang="en-US"/>
              <a:t>Data Visualization</a:t>
            </a:r>
            <a:endParaRPr b="1"/>
          </a:p>
          <a:p>
            <a:pPr indent="-304800" lvl="0" marL="457200" rtl="0" algn="l">
              <a:lnSpc>
                <a:spcPct val="200000"/>
              </a:lnSpc>
              <a:spcBef>
                <a:spcPts val="0"/>
              </a:spcBef>
              <a:spcAft>
                <a:spcPts val="0"/>
              </a:spcAft>
              <a:buClr>
                <a:srgbClr val="999999"/>
              </a:buClr>
              <a:buSzPts val="1200"/>
              <a:buChar char="●"/>
            </a:pPr>
            <a:r>
              <a:rPr b="1" lang="en-US">
                <a:solidFill>
                  <a:srgbClr val="999999"/>
                </a:solidFill>
              </a:rPr>
              <a:t>Data Ethics and Privacy</a:t>
            </a:r>
            <a:endParaRPr b="1">
              <a:solidFill>
                <a:srgbClr val="999999"/>
              </a:solidFill>
            </a:endParaRPr>
          </a:p>
        </p:txBody>
      </p:sp>
      <p:pic>
        <p:nvPicPr>
          <p:cNvPr id="1191" name="Google Shape;1191;p120"/>
          <p:cNvPicPr preferRelativeResize="0"/>
          <p:nvPr/>
        </p:nvPicPr>
        <p:blipFill rotWithShape="1">
          <a:blip r:embed="rId3">
            <a:alphaModFix/>
          </a:blip>
          <a:srcRect b="0" l="0" r="0" t="0"/>
          <a:stretch/>
        </p:blipFill>
        <p:spPr>
          <a:xfrm>
            <a:off x="3469350" y="3044699"/>
            <a:ext cx="169650" cy="169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21"/>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1197" name="Google Shape;1197;p121"/>
          <p:cNvSpPr txBox="1"/>
          <p:nvPr>
            <p:ph type="title"/>
          </p:nvPr>
        </p:nvSpPr>
        <p:spPr>
          <a:xfrm>
            <a:off x="5684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Significance of Data Visualization</a:t>
            </a:r>
            <a:endParaRPr sz="1800">
              <a:solidFill>
                <a:srgbClr val="000000"/>
              </a:solidFill>
            </a:endParaRPr>
          </a:p>
        </p:txBody>
      </p:sp>
      <p:pic>
        <p:nvPicPr>
          <p:cNvPr id="1198" name="Google Shape;1198;p121"/>
          <p:cNvPicPr preferRelativeResize="0"/>
          <p:nvPr/>
        </p:nvPicPr>
        <p:blipFill>
          <a:blip r:embed="rId3">
            <a:alphaModFix/>
          </a:blip>
          <a:stretch>
            <a:fillRect/>
          </a:stretch>
        </p:blipFill>
        <p:spPr>
          <a:xfrm>
            <a:off x="1755532" y="1081726"/>
            <a:ext cx="2623575" cy="3155400"/>
          </a:xfrm>
          <a:prstGeom prst="rect">
            <a:avLst/>
          </a:prstGeom>
          <a:noFill/>
          <a:ln>
            <a:noFill/>
          </a:ln>
        </p:spPr>
      </p:pic>
      <p:sp>
        <p:nvSpPr>
          <p:cNvPr id="1199" name="Google Shape;1199;p121"/>
          <p:cNvSpPr txBox="1"/>
          <p:nvPr/>
        </p:nvSpPr>
        <p:spPr>
          <a:xfrm>
            <a:off x="4149881" y="1210275"/>
            <a:ext cx="96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ontserrat"/>
                <a:ea typeface="Montserrat"/>
                <a:cs typeface="Montserrat"/>
                <a:sym typeface="Montserrat"/>
              </a:rPr>
              <a:t>90%</a:t>
            </a:r>
            <a:endParaRPr b="1" sz="2400">
              <a:latin typeface="Montserrat"/>
              <a:ea typeface="Montserrat"/>
              <a:cs typeface="Montserrat"/>
              <a:sym typeface="Montserrat"/>
            </a:endParaRPr>
          </a:p>
        </p:txBody>
      </p:sp>
      <p:sp>
        <p:nvSpPr>
          <p:cNvPr id="1200" name="Google Shape;1200;p121"/>
          <p:cNvSpPr txBox="1"/>
          <p:nvPr/>
        </p:nvSpPr>
        <p:spPr>
          <a:xfrm>
            <a:off x="4149881" y="1575528"/>
            <a:ext cx="1540200" cy="554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i="1" lang="en-US" sz="800">
                <a:solidFill>
                  <a:srgbClr val="666666"/>
                </a:solidFill>
              </a:rPr>
              <a:t>of information transmitted to the brain is </a:t>
            </a:r>
            <a:r>
              <a:rPr b="1" lang="en-US" sz="800">
                <a:solidFill>
                  <a:srgbClr val="F05A28"/>
                </a:solidFill>
              </a:rPr>
              <a:t>VISUAL</a:t>
            </a:r>
            <a:endParaRPr b="1" sz="800">
              <a:solidFill>
                <a:srgbClr val="F05A28"/>
              </a:solidFill>
            </a:endParaRPr>
          </a:p>
        </p:txBody>
      </p:sp>
      <p:sp>
        <p:nvSpPr>
          <p:cNvPr id="1201" name="Google Shape;1201;p121"/>
          <p:cNvSpPr txBox="1"/>
          <p:nvPr/>
        </p:nvSpPr>
        <p:spPr>
          <a:xfrm>
            <a:off x="3999764" y="2921022"/>
            <a:ext cx="104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Montserrat"/>
                <a:ea typeface="Montserrat"/>
                <a:cs typeface="Montserrat"/>
                <a:sym typeface="Montserrat"/>
              </a:rPr>
              <a:t>7</a:t>
            </a:r>
            <a:r>
              <a:rPr b="1" lang="en-US" sz="2400">
                <a:latin typeface="Montserrat"/>
                <a:ea typeface="Montserrat"/>
                <a:cs typeface="Montserrat"/>
                <a:sym typeface="Montserrat"/>
              </a:rPr>
              <a:t>0%</a:t>
            </a:r>
            <a:endParaRPr b="1" sz="2400">
              <a:latin typeface="Montserrat"/>
              <a:ea typeface="Montserrat"/>
              <a:cs typeface="Montserrat"/>
              <a:sym typeface="Montserrat"/>
            </a:endParaRPr>
          </a:p>
        </p:txBody>
      </p:sp>
      <p:sp>
        <p:nvSpPr>
          <p:cNvPr id="1202" name="Google Shape;1202;p121"/>
          <p:cNvSpPr txBox="1"/>
          <p:nvPr/>
        </p:nvSpPr>
        <p:spPr>
          <a:xfrm>
            <a:off x="3999764" y="3268635"/>
            <a:ext cx="2174700" cy="554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i="1" lang="en-US" sz="800">
                <a:solidFill>
                  <a:srgbClr val="666666"/>
                </a:solidFill>
              </a:rPr>
              <a:t>of people respond better to </a:t>
            </a:r>
            <a:r>
              <a:rPr b="1" lang="en-US" sz="800">
                <a:solidFill>
                  <a:srgbClr val="F05A28"/>
                </a:solidFill>
              </a:rPr>
              <a:t>VISUAL</a:t>
            </a:r>
            <a:endParaRPr b="1" sz="800">
              <a:solidFill>
                <a:srgbClr val="F05A28"/>
              </a:solidFill>
            </a:endParaRPr>
          </a:p>
          <a:p>
            <a:pPr indent="0" lvl="0" marL="0" rtl="0" algn="l">
              <a:lnSpc>
                <a:spcPct val="200000"/>
              </a:lnSpc>
              <a:spcBef>
                <a:spcPts val="0"/>
              </a:spcBef>
              <a:spcAft>
                <a:spcPts val="0"/>
              </a:spcAft>
              <a:buNone/>
            </a:pPr>
            <a:r>
              <a:rPr i="1" lang="en-US" sz="800">
                <a:solidFill>
                  <a:srgbClr val="666666"/>
                </a:solidFill>
              </a:rPr>
              <a:t>information than </a:t>
            </a:r>
            <a:r>
              <a:rPr b="1" lang="en-US" sz="800">
                <a:solidFill>
                  <a:srgbClr val="2B3990"/>
                </a:solidFill>
              </a:rPr>
              <a:t>TEXT</a:t>
            </a:r>
            <a:endParaRPr b="1" sz="800">
              <a:solidFill>
                <a:srgbClr val="2B3990"/>
              </a:solidFill>
            </a:endParaRPr>
          </a:p>
        </p:txBody>
      </p:sp>
      <p:sp>
        <p:nvSpPr>
          <p:cNvPr id="1203" name="Google Shape;1203;p121"/>
          <p:cNvSpPr txBox="1"/>
          <p:nvPr/>
        </p:nvSpPr>
        <p:spPr>
          <a:xfrm>
            <a:off x="446576" y="1165055"/>
            <a:ext cx="1459200" cy="3078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en-US" sz="800">
                <a:solidFill>
                  <a:srgbClr val="F05A28"/>
                </a:solidFill>
              </a:rPr>
              <a:t>VISUALS </a:t>
            </a:r>
            <a:r>
              <a:rPr i="1" lang="en-US" sz="800">
                <a:solidFill>
                  <a:srgbClr val="666666"/>
                </a:solidFill>
              </a:rPr>
              <a:t>are processed</a:t>
            </a:r>
            <a:endParaRPr b="1" sz="800">
              <a:solidFill>
                <a:srgbClr val="2B3990"/>
              </a:solidFill>
            </a:endParaRPr>
          </a:p>
        </p:txBody>
      </p:sp>
      <p:sp>
        <p:nvSpPr>
          <p:cNvPr id="1204" name="Google Shape;1204;p121"/>
          <p:cNvSpPr txBox="1"/>
          <p:nvPr/>
        </p:nvSpPr>
        <p:spPr>
          <a:xfrm>
            <a:off x="406144" y="1328815"/>
            <a:ext cx="1540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latin typeface="Montserrat"/>
                <a:ea typeface="Montserrat"/>
                <a:cs typeface="Montserrat"/>
                <a:sym typeface="Montserrat"/>
              </a:rPr>
              <a:t>60000</a:t>
            </a:r>
            <a:endParaRPr b="1" sz="2400">
              <a:latin typeface="Montserrat"/>
              <a:ea typeface="Montserrat"/>
              <a:cs typeface="Montserrat"/>
              <a:sym typeface="Montserrat"/>
            </a:endParaRPr>
          </a:p>
        </p:txBody>
      </p:sp>
      <p:sp>
        <p:nvSpPr>
          <p:cNvPr id="1205" name="Google Shape;1205;p121"/>
          <p:cNvSpPr txBox="1"/>
          <p:nvPr/>
        </p:nvSpPr>
        <p:spPr>
          <a:xfrm>
            <a:off x="327150" y="1695576"/>
            <a:ext cx="1698000" cy="3078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i="1" lang="en-US" sz="800">
                <a:solidFill>
                  <a:srgbClr val="666666"/>
                </a:solidFill>
              </a:rPr>
              <a:t>times faster than </a:t>
            </a:r>
            <a:r>
              <a:rPr b="1" lang="en-US" sz="800">
                <a:solidFill>
                  <a:srgbClr val="2B3990"/>
                </a:solidFill>
              </a:rPr>
              <a:t>TEXT</a:t>
            </a:r>
            <a:endParaRPr b="1" sz="800">
              <a:solidFill>
                <a:srgbClr val="2B3990"/>
              </a:solidFill>
            </a:endParaRPr>
          </a:p>
        </p:txBody>
      </p:sp>
      <p:cxnSp>
        <p:nvCxnSpPr>
          <p:cNvPr id="1206" name="Google Shape;1206;p121"/>
          <p:cNvCxnSpPr>
            <a:stCxn id="1205" idx="2"/>
          </p:cNvCxnSpPr>
          <p:nvPr/>
        </p:nvCxnSpPr>
        <p:spPr>
          <a:xfrm flipH="1" rot="-5400000">
            <a:off x="1368600" y="1810926"/>
            <a:ext cx="315300" cy="700200"/>
          </a:xfrm>
          <a:prstGeom prst="curvedConnector2">
            <a:avLst/>
          </a:prstGeom>
          <a:noFill/>
          <a:ln cap="flat" cmpd="sng" w="9525">
            <a:solidFill>
              <a:srgbClr val="A7A7A7"/>
            </a:solidFill>
            <a:prstDash val="solid"/>
            <a:round/>
            <a:headEnd len="med" w="med" type="none"/>
            <a:tailEnd len="med" w="med" type="triangle"/>
          </a:ln>
        </p:spPr>
      </p:cxnSp>
      <p:cxnSp>
        <p:nvCxnSpPr>
          <p:cNvPr id="1207" name="Google Shape;1207;p121"/>
          <p:cNvCxnSpPr>
            <a:stCxn id="1200" idx="2"/>
          </p:cNvCxnSpPr>
          <p:nvPr/>
        </p:nvCxnSpPr>
        <p:spPr>
          <a:xfrm rot="5400000">
            <a:off x="4446881" y="2030628"/>
            <a:ext cx="374100" cy="572100"/>
          </a:xfrm>
          <a:prstGeom prst="curvedConnector2">
            <a:avLst/>
          </a:prstGeom>
          <a:noFill/>
          <a:ln cap="flat" cmpd="sng" w="9525">
            <a:solidFill>
              <a:srgbClr val="A7A7A7"/>
            </a:solidFill>
            <a:prstDash val="solid"/>
            <a:round/>
            <a:headEnd len="med" w="med" type="none"/>
            <a:tailEnd len="med" w="med" type="triangle"/>
          </a:ln>
        </p:spPr>
      </p:cxnSp>
      <p:cxnSp>
        <p:nvCxnSpPr>
          <p:cNvPr id="1208" name="Google Shape;1208;p121"/>
          <p:cNvCxnSpPr>
            <a:stCxn id="1202" idx="2"/>
          </p:cNvCxnSpPr>
          <p:nvPr/>
        </p:nvCxnSpPr>
        <p:spPr>
          <a:xfrm rot="5400000">
            <a:off x="4428164" y="3500685"/>
            <a:ext cx="336900" cy="981000"/>
          </a:xfrm>
          <a:prstGeom prst="curvedConnector2">
            <a:avLst/>
          </a:prstGeom>
          <a:noFill/>
          <a:ln cap="flat" cmpd="sng" w="9525">
            <a:solidFill>
              <a:srgbClr val="A7A7A7"/>
            </a:solidFill>
            <a:prstDash val="solid"/>
            <a:round/>
            <a:headEnd len="med" w="med" type="none"/>
            <a:tailEnd len="med" w="med" type="triangle"/>
          </a:ln>
        </p:spPr>
      </p:cxnSp>
      <p:sp>
        <p:nvSpPr>
          <p:cNvPr id="1209" name="Google Shape;1209;p121"/>
          <p:cNvSpPr/>
          <p:nvPr/>
        </p:nvSpPr>
        <p:spPr>
          <a:xfrm>
            <a:off x="5802550" y="1213321"/>
            <a:ext cx="3230700" cy="1105500"/>
          </a:xfrm>
          <a:prstGeom prst="roundRect">
            <a:avLst>
              <a:gd fmla="val 4210" name="adj"/>
            </a:avLst>
          </a:prstGeom>
          <a:noFill/>
          <a:ln cap="flat" cmpd="sng" w="9525">
            <a:solidFill>
              <a:srgbClr val="A7A7A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21"/>
          <p:cNvSpPr/>
          <p:nvPr/>
        </p:nvSpPr>
        <p:spPr>
          <a:xfrm>
            <a:off x="7452568" y="1081725"/>
            <a:ext cx="1635600" cy="239700"/>
          </a:xfrm>
          <a:prstGeom prst="roundRect">
            <a:avLst>
              <a:gd fmla="val 50000"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800">
                <a:solidFill>
                  <a:srgbClr val="666666"/>
                </a:solidFill>
              </a:rPr>
              <a:t>As per Gartner</a:t>
            </a:r>
            <a:endParaRPr b="1" sz="800">
              <a:solidFill>
                <a:srgbClr val="666666"/>
              </a:solidFill>
            </a:endParaRPr>
          </a:p>
        </p:txBody>
      </p:sp>
      <p:sp>
        <p:nvSpPr>
          <p:cNvPr id="1211" name="Google Shape;1211;p121"/>
          <p:cNvSpPr/>
          <p:nvPr/>
        </p:nvSpPr>
        <p:spPr>
          <a:xfrm>
            <a:off x="5802550" y="2562046"/>
            <a:ext cx="3230700" cy="1105500"/>
          </a:xfrm>
          <a:prstGeom prst="roundRect">
            <a:avLst>
              <a:gd fmla="val 4210" name="adj"/>
            </a:avLst>
          </a:prstGeom>
          <a:noFill/>
          <a:ln cap="flat" cmpd="sng" w="9525">
            <a:solidFill>
              <a:srgbClr val="A7A7A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21"/>
          <p:cNvSpPr/>
          <p:nvPr/>
        </p:nvSpPr>
        <p:spPr>
          <a:xfrm>
            <a:off x="7452568" y="2430450"/>
            <a:ext cx="1635600" cy="239700"/>
          </a:xfrm>
          <a:prstGeom prst="roundRect">
            <a:avLst>
              <a:gd fmla="val 50000"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800">
                <a:solidFill>
                  <a:srgbClr val="666666"/>
                </a:solidFill>
              </a:rPr>
              <a:t>As per Microsoft</a:t>
            </a:r>
            <a:endParaRPr b="1" sz="800">
              <a:solidFill>
                <a:srgbClr val="666666"/>
              </a:solidFill>
            </a:endParaRPr>
          </a:p>
        </p:txBody>
      </p:sp>
      <p:sp>
        <p:nvSpPr>
          <p:cNvPr id="1213" name="Google Shape;1213;p121"/>
          <p:cNvSpPr/>
          <p:nvPr/>
        </p:nvSpPr>
        <p:spPr>
          <a:xfrm>
            <a:off x="5802550" y="3910771"/>
            <a:ext cx="3230700" cy="1105500"/>
          </a:xfrm>
          <a:prstGeom prst="roundRect">
            <a:avLst>
              <a:gd fmla="val 4210" name="adj"/>
            </a:avLst>
          </a:prstGeom>
          <a:noFill/>
          <a:ln cap="flat" cmpd="sng" w="9525">
            <a:solidFill>
              <a:srgbClr val="A7A7A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21"/>
          <p:cNvSpPr txBox="1"/>
          <p:nvPr/>
        </p:nvSpPr>
        <p:spPr>
          <a:xfrm>
            <a:off x="5852700" y="1449275"/>
            <a:ext cx="3100200" cy="800400"/>
          </a:xfrm>
          <a:prstGeom prst="rect">
            <a:avLst/>
          </a:prstGeom>
          <a:noFill/>
          <a:ln>
            <a:noFill/>
          </a:ln>
        </p:spPr>
        <p:txBody>
          <a:bodyPr anchorCtr="0" anchor="t" bIns="91425" lIns="91425" spcFirstLastPara="1" rIns="91425" wrap="square" tIns="91425">
            <a:spAutoFit/>
          </a:bodyPr>
          <a:lstStyle/>
          <a:p>
            <a:pPr indent="0" lvl="0" marL="0" rtl="0" algn="r">
              <a:lnSpc>
                <a:spcPct val="200000"/>
              </a:lnSpc>
              <a:spcBef>
                <a:spcPts val="0"/>
              </a:spcBef>
              <a:spcAft>
                <a:spcPts val="0"/>
              </a:spcAft>
              <a:buNone/>
            </a:pPr>
            <a:r>
              <a:rPr i="1" lang="en-US" sz="800">
                <a:latin typeface="Montserrat"/>
                <a:ea typeface="Montserrat"/>
                <a:cs typeface="Montserrat"/>
                <a:sym typeface="Montserrat"/>
              </a:rPr>
              <a:t>by </a:t>
            </a:r>
            <a:r>
              <a:rPr b="1" i="1" lang="en-US" sz="800">
                <a:solidFill>
                  <a:schemeClr val="accent1"/>
                </a:solidFill>
                <a:latin typeface="Montserrat"/>
                <a:ea typeface="Montserrat"/>
                <a:cs typeface="Montserrat"/>
                <a:sym typeface="Montserrat"/>
              </a:rPr>
              <a:t>2025, </a:t>
            </a:r>
            <a:r>
              <a:rPr b="1" i="1" lang="en-US" sz="800">
                <a:solidFill>
                  <a:schemeClr val="accent1"/>
                </a:solidFill>
                <a:latin typeface="Montserrat"/>
                <a:ea typeface="Montserrat"/>
                <a:cs typeface="Montserrat"/>
                <a:sym typeface="Montserrat"/>
              </a:rPr>
              <a:t>75%</a:t>
            </a:r>
            <a:r>
              <a:rPr i="1" lang="en-US" sz="800">
                <a:latin typeface="Montserrat"/>
                <a:ea typeface="Montserrat"/>
                <a:cs typeface="Montserrat"/>
                <a:sym typeface="Montserrat"/>
              </a:rPr>
              <a:t> of all newly generated data will be </a:t>
            </a:r>
            <a:r>
              <a:rPr b="1" i="1" lang="en-US" sz="800">
                <a:solidFill>
                  <a:schemeClr val="accent1"/>
                </a:solidFill>
                <a:latin typeface="Montserrat"/>
                <a:ea typeface="Montserrat"/>
                <a:cs typeface="Montserrat"/>
                <a:sym typeface="Montserrat"/>
              </a:rPr>
              <a:t>unstructured</a:t>
            </a:r>
            <a:r>
              <a:rPr i="1" lang="en-US" sz="800">
                <a:latin typeface="Montserrat"/>
                <a:ea typeface="Montserrat"/>
                <a:cs typeface="Montserrat"/>
                <a:sym typeface="Montserrat"/>
              </a:rPr>
              <a:t> and organizations will need to find new ways to make sense of this data</a:t>
            </a:r>
            <a:endParaRPr i="1" sz="800">
              <a:latin typeface="Montserrat"/>
              <a:ea typeface="Montserrat"/>
              <a:cs typeface="Montserrat"/>
              <a:sym typeface="Montserrat"/>
            </a:endParaRPr>
          </a:p>
        </p:txBody>
      </p:sp>
      <p:sp>
        <p:nvSpPr>
          <p:cNvPr id="1215" name="Google Shape;1215;p121"/>
          <p:cNvSpPr/>
          <p:nvPr/>
        </p:nvSpPr>
        <p:spPr>
          <a:xfrm>
            <a:off x="7452568" y="3779175"/>
            <a:ext cx="1635600" cy="239700"/>
          </a:xfrm>
          <a:prstGeom prst="roundRect">
            <a:avLst>
              <a:gd fmla="val 50000"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800">
                <a:solidFill>
                  <a:srgbClr val="666666"/>
                </a:solidFill>
              </a:rPr>
              <a:t>As per Gartner</a:t>
            </a:r>
            <a:endParaRPr b="1" sz="800">
              <a:solidFill>
                <a:srgbClr val="666666"/>
              </a:solidFill>
            </a:endParaRPr>
          </a:p>
        </p:txBody>
      </p:sp>
      <p:sp>
        <p:nvSpPr>
          <p:cNvPr id="1216" name="Google Shape;1216;p121"/>
          <p:cNvSpPr txBox="1"/>
          <p:nvPr/>
        </p:nvSpPr>
        <p:spPr>
          <a:xfrm>
            <a:off x="5852700" y="2850925"/>
            <a:ext cx="3100200" cy="800400"/>
          </a:xfrm>
          <a:prstGeom prst="rect">
            <a:avLst/>
          </a:prstGeom>
          <a:noFill/>
          <a:ln>
            <a:noFill/>
          </a:ln>
        </p:spPr>
        <p:txBody>
          <a:bodyPr anchorCtr="0" anchor="t" bIns="91425" lIns="91425" spcFirstLastPara="1" rIns="91425" wrap="square" tIns="91425">
            <a:spAutoFit/>
          </a:bodyPr>
          <a:lstStyle/>
          <a:p>
            <a:pPr indent="0" lvl="0" marL="0" marR="0" rtl="0" algn="r">
              <a:lnSpc>
                <a:spcPct val="200000"/>
              </a:lnSpc>
              <a:spcBef>
                <a:spcPts val="0"/>
              </a:spcBef>
              <a:spcAft>
                <a:spcPts val="0"/>
              </a:spcAft>
              <a:buNone/>
            </a:pPr>
            <a:r>
              <a:rPr b="1" i="1" lang="en-US" sz="800">
                <a:solidFill>
                  <a:schemeClr val="accent1"/>
                </a:solidFill>
                <a:latin typeface="Montserrat"/>
                <a:ea typeface="Montserrat"/>
                <a:cs typeface="Montserrat"/>
                <a:sym typeface="Montserrat"/>
              </a:rPr>
              <a:t>90% </a:t>
            </a:r>
            <a:r>
              <a:rPr i="1" lang="en-US" sz="800">
                <a:latin typeface="Montserrat"/>
                <a:ea typeface="Montserrat"/>
                <a:cs typeface="Montserrat"/>
                <a:sym typeface="Montserrat"/>
              </a:rPr>
              <a:t>of people are </a:t>
            </a:r>
            <a:r>
              <a:rPr b="1" i="1" lang="en-US" sz="800">
                <a:solidFill>
                  <a:schemeClr val="accent1"/>
                </a:solidFill>
                <a:latin typeface="Montserrat"/>
                <a:ea typeface="Montserrat"/>
                <a:cs typeface="Montserrat"/>
                <a:sym typeface="Montserrat"/>
              </a:rPr>
              <a:t>visual learners</a:t>
            </a:r>
            <a:r>
              <a:rPr b="1" i="1" lang="en-US" sz="800">
                <a:latin typeface="Montserrat"/>
                <a:ea typeface="Montserrat"/>
                <a:cs typeface="Montserrat"/>
                <a:sym typeface="Montserrat"/>
              </a:rPr>
              <a:t>, </a:t>
            </a:r>
            <a:r>
              <a:rPr i="1" lang="en-US" sz="800">
                <a:latin typeface="Montserrat"/>
                <a:ea typeface="Montserrat"/>
                <a:cs typeface="Montserrat"/>
                <a:sym typeface="Montserrat"/>
              </a:rPr>
              <a:t>i.e.,</a:t>
            </a:r>
            <a:r>
              <a:rPr b="1" i="1" lang="en-US" sz="800">
                <a:solidFill>
                  <a:schemeClr val="accent1"/>
                </a:solidFill>
                <a:latin typeface="Montserrat"/>
                <a:ea typeface="Montserrat"/>
                <a:cs typeface="Montserrat"/>
                <a:sym typeface="Montserrat"/>
              </a:rPr>
              <a:t> data visualization is a powerful way to communicate</a:t>
            </a:r>
            <a:r>
              <a:rPr i="1" lang="en-US" sz="800">
                <a:latin typeface="Montserrat"/>
                <a:ea typeface="Montserrat"/>
                <a:cs typeface="Montserrat"/>
                <a:sym typeface="Montserrat"/>
              </a:rPr>
              <a:t> with people</a:t>
            </a:r>
            <a:endParaRPr i="1" sz="800">
              <a:latin typeface="Montserrat"/>
              <a:ea typeface="Montserrat"/>
              <a:cs typeface="Montserrat"/>
              <a:sym typeface="Montserrat"/>
            </a:endParaRPr>
          </a:p>
        </p:txBody>
      </p:sp>
      <p:sp>
        <p:nvSpPr>
          <p:cNvPr id="1217" name="Google Shape;1217;p121"/>
          <p:cNvSpPr txBox="1"/>
          <p:nvPr/>
        </p:nvSpPr>
        <p:spPr>
          <a:xfrm>
            <a:off x="5952900" y="4130500"/>
            <a:ext cx="3000000" cy="800400"/>
          </a:xfrm>
          <a:prstGeom prst="rect">
            <a:avLst/>
          </a:prstGeom>
          <a:noFill/>
          <a:ln>
            <a:noFill/>
          </a:ln>
        </p:spPr>
        <p:txBody>
          <a:bodyPr anchorCtr="0" anchor="t" bIns="91425" lIns="91425" spcFirstLastPara="1" rIns="91425" wrap="square" tIns="91425">
            <a:spAutoFit/>
          </a:bodyPr>
          <a:lstStyle/>
          <a:p>
            <a:pPr indent="0" lvl="0" marL="0" rtl="0" algn="r">
              <a:lnSpc>
                <a:spcPct val="200000"/>
              </a:lnSpc>
              <a:spcBef>
                <a:spcPts val="0"/>
              </a:spcBef>
              <a:spcAft>
                <a:spcPts val="0"/>
              </a:spcAft>
              <a:buNone/>
            </a:pPr>
            <a:r>
              <a:rPr b="1" i="1" lang="en-US" sz="800">
                <a:solidFill>
                  <a:schemeClr val="accent1"/>
                </a:solidFill>
                <a:latin typeface="Montserrat"/>
                <a:ea typeface="Montserrat"/>
                <a:cs typeface="Montserrat"/>
                <a:sym typeface="Montserrat"/>
              </a:rPr>
              <a:t>77%</a:t>
            </a:r>
            <a:r>
              <a:rPr i="1" lang="en-US" sz="800">
                <a:latin typeface="Montserrat"/>
                <a:ea typeface="Montserrat"/>
                <a:cs typeface="Montserrat"/>
                <a:sym typeface="Montserrat"/>
              </a:rPr>
              <a:t> of people are more likely to </a:t>
            </a:r>
            <a:r>
              <a:rPr b="1" i="1" lang="en-US" sz="800">
                <a:solidFill>
                  <a:schemeClr val="accent1"/>
                </a:solidFill>
                <a:latin typeface="Montserrat"/>
                <a:ea typeface="Montserrat"/>
                <a:cs typeface="Montserrat"/>
                <a:sym typeface="Montserrat"/>
              </a:rPr>
              <a:t>read content having visuals</a:t>
            </a:r>
            <a:r>
              <a:rPr i="1" lang="en-US" sz="800">
                <a:latin typeface="Montserrat"/>
                <a:ea typeface="Montserrat"/>
                <a:cs typeface="Montserrat"/>
                <a:sym typeface="Montserrat"/>
              </a:rPr>
              <a:t>,</a:t>
            </a:r>
            <a:r>
              <a:rPr i="1" lang="en-US" sz="800">
                <a:latin typeface="Montserrat"/>
                <a:ea typeface="Montserrat"/>
                <a:cs typeface="Montserrat"/>
                <a:sym typeface="Montserrat"/>
              </a:rPr>
              <a:t> meaning that data visualization can be used to </a:t>
            </a:r>
            <a:r>
              <a:rPr b="1" i="1" lang="en-US" sz="800">
                <a:solidFill>
                  <a:schemeClr val="accent1"/>
                </a:solidFill>
                <a:latin typeface="Montserrat"/>
                <a:ea typeface="Montserrat"/>
                <a:cs typeface="Montserrat"/>
                <a:sym typeface="Montserrat"/>
              </a:rPr>
              <a:t>increase engagement with content</a:t>
            </a:r>
            <a:endParaRPr b="1" i="1" sz="800">
              <a:solidFill>
                <a:schemeClr val="accent1"/>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22"/>
          <p:cNvSpPr/>
          <p:nvPr/>
        </p:nvSpPr>
        <p:spPr>
          <a:xfrm>
            <a:off x="905375" y="1647000"/>
            <a:ext cx="3037500" cy="2965800"/>
          </a:xfrm>
          <a:prstGeom prst="ellipse">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22"/>
          <p:cNvSpPr/>
          <p:nvPr/>
        </p:nvSpPr>
        <p:spPr>
          <a:xfrm>
            <a:off x="1922675" y="2639100"/>
            <a:ext cx="1002900" cy="9816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22"/>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1225" name="Google Shape;1225;p122"/>
          <p:cNvSpPr txBox="1"/>
          <p:nvPr>
            <p:ph type="title"/>
          </p:nvPr>
        </p:nvSpPr>
        <p:spPr>
          <a:xfrm>
            <a:off x="5684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Various</a:t>
            </a:r>
            <a:r>
              <a:rPr lang="en-US">
                <a:solidFill>
                  <a:srgbClr val="000000"/>
                </a:solidFill>
              </a:rPr>
              <a:t> Data Visualization tools</a:t>
            </a:r>
            <a:endParaRPr sz="1800">
              <a:solidFill>
                <a:srgbClr val="000000"/>
              </a:solidFill>
            </a:endParaRPr>
          </a:p>
        </p:txBody>
      </p:sp>
      <p:pic>
        <p:nvPicPr>
          <p:cNvPr id="1226" name="Google Shape;1226;p122"/>
          <p:cNvPicPr preferRelativeResize="0"/>
          <p:nvPr/>
        </p:nvPicPr>
        <p:blipFill>
          <a:blip r:embed="rId3">
            <a:alphaModFix/>
          </a:blip>
          <a:stretch>
            <a:fillRect/>
          </a:stretch>
        </p:blipFill>
        <p:spPr>
          <a:xfrm>
            <a:off x="2115125" y="2793675"/>
            <a:ext cx="617999" cy="672451"/>
          </a:xfrm>
          <a:prstGeom prst="rect">
            <a:avLst/>
          </a:prstGeom>
          <a:noFill/>
          <a:ln>
            <a:noFill/>
          </a:ln>
        </p:spPr>
      </p:pic>
      <p:sp>
        <p:nvSpPr>
          <p:cNvPr id="1227" name="Google Shape;1227;p122"/>
          <p:cNvSpPr/>
          <p:nvPr/>
        </p:nvSpPr>
        <p:spPr>
          <a:xfrm>
            <a:off x="1987175" y="1332425"/>
            <a:ext cx="873900" cy="7335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28" name="Google Shape;1228;p122"/>
          <p:cNvSpPr/>
          <p:nvPr/>
        </p:nvSpPr>
        <p:spPr>
          <a:xfrm>
            <a:off x="1987175" y="4193875"/>
            <a:ext cx="873900" cy="7335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29" name="Google Shape;1229;p122"/>
          <p:cNvSpPr/>
          <p:nvPr/>
        </p:nvSpPr>
        <p:spPr>
          <a:xfrm>
            <a:off x="613700" y="2125525"/>
            <a:ext cx="873900" cy="7335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30" name="Google Shape;1230;p122"/>
          <p:cNvSpPr/>
          <p:nvPr/>
        </p:nvSpPr>
        <p:spPr>
          <a:xfrm>
            <a:off x="3360650" y="2125525"/>
            <a:ext cx="873900" cy="7335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31" name="Google Shape;1231;p122"/>
          <p:cNvSpPr/>
          <p:nvPr/>
        </p:nvSpPr>
        <p:spPr>
          <a:xfrm>
            <a:off x="690575" y="3495750"/>
            <a:ext cx="873900" cy="7335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32" name="Google Shape;1232;p122"/>
          <p:cNvSpPr/>
          <p:nvPr/>
        </p:nvSpPr>
        <p:spPr>
          <a:xfrm>
            <a:off x="3249950" y="3495750"/>
            <a:ext cx="873900" cy="7335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233" name="Google Shape;1233;p122"/>
          <p:cNvPicPr preferRelativeResize="0"/>
          <p:nvPr/>
        </p:nvPicPr>
        <p:blipFill>
          <a:blip r:embed="rId4">
            <a:alphaModFix/>
          </a:blip>
          <a:stretch>
            <a:fillRect/>
          </a:stretch>
        </p:blipFill>
        <p:spPr>
          <a:xfrm>
            <a:off x="2167213" y="1442263"/>
            <a:ext cx="513825" cy="513825"/>
          </a:xfrm>
          <a:prstGeom prst="rect">
            <a:avLst/>
          </a:prstGeom>
          <a:noFill/>
          <a:ln>
            <a:noFill/>
          </a:ln>
        </p:spPr>
      </p:pic>
      <p:pic>
        <p:nvPicPr>
          <p:cNvPr id="1234" name="Google Shape;1234;p122"/>
          <p:cNvPicPr preferRelativeResize="0"/>
          <p:nvPr/>
        </p:nvPicPr>
        <p:blipFill>
          <a:blip r:embed="rId5">
            <a:alphaModFix/>
          </a:blip>
          <a:stretch>
            <a:fillRect/>
          </a:stretch>
        </p:blipFill>
        <p:spPr>
          <a:xfrm>
            <a:off x="3412238" y="2235356"/>
            <a:ext cx="770736" cy="513825"/>
          </a:xfrm>
          <a:prstGeom prst="rect">
            <a:avLst/>
          </a:prstGeom>
          <a:noFill/>
          <a:ln>
            <a:noFill/>
          </a:ln>
        </p:spPr>
      </p:pic>
      <p:pic>
        <p:nvPicPr>
          <p:cNvPr id="1235" name="Google Shape;1235;p122"/>
          <p:cNvPicPr preferRelativeResize="0"/>
          <p:nvPr/>
        </p:nvPicPr>
        <p:blipFill rotWithShape="1">
          <a:blip r:embed="rId6">
            <a:alphaModFix/>
          </a:blip>
          <a:srcRect b="0" l="25766" r="26473" t="0"/>
          <a:stretch/>
        </p:blipFill>
        <p:spPr>
          <a:xfrm>
            <a:off x="832513" y="2235350"/>
            <a:ext cx="436280" cy="513824"/>
          </a:xfrm>
          <a:prstGeom prst="rect">
            <a:avLst/>
          </a:prstGeom>
          <a:noFill/>
          <a:ln>
            <a:noFill/>
          </a:ln>
        </p:spPr>
      </p:pic>
      <p:pic>
        <p:nvPicPr>
          <p:cNvPr id="1236" name="Google Shape;1236;p122"/>
          <p:cNvPicPr preferRelativeResize="0"/>
          <p:nvPr/>
        </p:nvPicPr>
        <p:blipFill>
          <a:blip r:embed="rId7">
            <a:alphaModFix/>
          </a:blip>
          <a:stretch>
            <a:fillRect/>
          </a:stretch>
        </p:blipFill>
        <p:spPr>
          <a:xfrm>
            <a:off x="909385" y="3639817"/>
            <a:ext cx="436275" cy="445358"/>
          </a:xfrm>
          <a:prstGeom prst="rect">
            <a:avLst/>
          </a:prstGeom>
          <a:noFill/>
          <a:ln>
            <a:noFill/>
          </a:ln>
        </p:spPr>
      </p:pic>
      <p:pic>
        <p:nvPicPr>
          <p:cNvPr id="1237" name="Google Shape;1237;p122"/>
          <p:cNvPicPr preferRelativeResize="0"/>
          <p:nvPr/>
        </p:nvPicPr>
        <p:blipFill>
          <a:blip r:embed="rId8">
            <a:alphaModFix/>
          </a:blip>
          <a:stretch>
            <a:fillRect/>
          </a:stretch>
        </p:blipFill>
        <p:spPr>
          <a:xfrm>
            <a:off x="2115126" y="4475817"/>
            <a:ext cx="618001" cy="169610"/>
          </a:xfrm>
          <a:prstGeom prst="rect">
            <a:avLst/>
          </a:prstGeom>
          <a:noFill/>
          <a:ln>
            <a:noFill/>
          </a:ln>
        </p:spPr>
      </p:pic>
      <p:sp>
        <p:nvSpPr>
          <p:cNvPr id="1238" name="Google Shape;1238;p122"/>
          <p:cNvSpPr/>
          <p:nvPr/>
        </p:nvSpPr>
        <p:spPr>
          <a:xfrm>
            <a:off x="4864125" y="1213334"/>
            <a:ext cx="4153500" cy="3714000"/>
          </a:xfrm>
          <a:prstGeom prst="roundRect">
            <a:avLst>
              <a:gd fmla="val 2122" name="adj"/>
            </a:avLst>
          </a:prstGeom>
          <a:noFill/>
          <a:ln cap="flat" cmpd="sng" w="9525">
            <a:solidFill>
              <a:srgbClr val="A7A7A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22"/>
          <p:cNvSpPr/>
          <p:nvPr/>
        </p:nvSpPr>
        <p:spPr>
          <a:xfrm>
            <a:off x="5329754" y="1081725"/>
            <a:ext cx="3758400" cy="239700"/>
          </a:xfrm>
          <a:prstGeom prst="roundRect">
            <a:avLst>
              <a:gd fmla="val 50000"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b="1" lang="en-US" sz="800">
                <a:solidFill>
                  <a:srgbClr val="666666"/>
                </a:solidFill>
              </a:rPr>
              <a:t>Factors to consider while choosing Data Visualization tool</a:t>
            </a:r>
            <a:endParaRPr b="1" sz="800">
              <a:solidFill>
                <a:srgbClr val="666666"/>
              </a:solidFill>
            </a:endParaRPr>
          </a:p>
        </p:txBody>
      </p:sp>
      <p:sp>
        <p:nvSpPr>
          <p:cNvPr id="1240" name="Google Shape;1240;p122"/>
          <p:cNvSpPr txBox="1"/>
          <p:nvPr/>
        </p:nvSpPr>
        <p:spPr>
          <a:xfrm>
            <a:off x="4957250" y="1442275"/>
            <a:ext cx="3954300" cy="3381300"/>
          </a:xfrm>
          <a:prstGeom prst="rect">
            <a:avLst/>
          </a:prstGeom>
          <a:noFill/>
          <a:ln>
            <a:noFill/>
          </a:ln>
        </p:spPr>
        <p:txBody>
          <a:bodyPr anchorCtr="0" anchor="t" bIns="91425" lIns="91425" spcFirstLastPara="1" rIns="91425" wrap="square" tIns="91425">
            <a:spAutoFit/>
          </a:bodyPr>
          <a:lstStyle/>
          <a:p>
            <a:pPr indent="0" lvl="0" marL="0" rtl="0" algn="r">
              <a:lnSpc>
                <a:spcPct val="200000"/>
              </a:lnSpc>
              <a:spcBef>
                <a:spcPts val="300"/>
              </a:spcBef>
              <a:spcAft>
                <a:spcPts val="0"/>
              </a:spcAft>
              <a:buNone/>
            </a:pPr>
            <a:r>
              <a:rPr b="1" lang="en-US" sz="900" u="sng">
                <a:solidFill>
                  <a:schemeClr val="accent1"/>
                </a:solidFill>
                <a:latin typeface="Montserrat"/>
                <a:ea typeface="Montserrat"/>
                <a:cs typeface="Montserrat"/>
                <a:sym typeface="Montserrat"/>
              </a:rPr>
              <a:t>Ease of use</a:t>
            </a:r>
            <a:r>
              <a:rPr i="1" lang="en-US" sz="900">
                <a:latin typeface="Montserrat"/>
                <a:ea typeface="Montserrat"/>
                <a:cs typeface="Montserrat"/>
                <a:sym typeface="Montserrat"/>
              </a:rPr>
              <a:t>: The tool should be easy to use, even for users with no prior data visualization experience</a:t>
            </a:r>
            <a:endParaRPr i="1" sz="900">
              <a:latin typeface="Montserrat"/>
              <a:ea typeface="Montserrat"/>
              <a:cs typeface="Montserrat"/>
              <a:sym typeface="Montserrat"/>
            </a:endParaRPr>
          </a:p>
          <a:p>
            <a:pPr indent="0" lvl="0" marL="0" rtl="0" algn="r">
              <a:lnSpc>
                <a:spcPct val="200000"/>
              </a:lnSpc>
              <a:spcBef>
                <a:spcPts val="1100"/>
              </a:spcBef>
              <a:spcAft>
                <a:spcPts val="0"/>
              </a:spcAft>
              <a:buNone/>
            </a:pPr>
            <a:r>
              <a:rPr b="1" lang="en-US" sz="900" u="sng">
                <a:solidFill>
                  <a:schemeClr val="accent1"/>
                </a:solidFill>
                <a:latin typeface="Montserrat"/>
                <a:ea typeface="Montserrat"/>
                <a:cs typeface="Montserrat"/>
                <a:sym typeface="Montserrat"/>
              </a:rPr>
              <a:t>Flexibility</a:t>
            </a:r>
            <a:r>
              <a:rPr i="1" lang="en-US" sz="900">
                <a:latin typeface="Montserrat"/>
                <a:ea typeface="Montserrat"/>
                <a:cs typeface="Montserrat"/>
                <a:sym typeface="Montserrat"/>
              </a:rPr>
              <a:t>: The tool should be flexible enough to create a variety of visualizations, from simple charts and graphs to complex dashboards</a:t>
            </a:r>
            <a:endParaRPr i="1" sz="900">
              <a:latin typeface="Montserrat"/>
              <a:ea typeface="Montserrat"/>
              <a:cs typeface="Montserrat"/>
              <a:sym typeface="Montserrat"/>
            </a:endParaRPr>
          </a:p>
          <a:p>
            <a:pPr indent="0" lvl="0" marL="0" rtl="0" algn="r">
              <a:lnSpc>
                <a:spcPct val="200000"/>
              </a:lnSpc>
              <a:spcBef>
                <a:spcPts val="1100"/>
              </a:spcBef>
              <a:spcAft>
                <a:spcPts val="0"/>
              </a:spcAft>
              <a:buNone/>
            </a:pPr>
            <a:r>
              <a:rPr b="1" lang="en-US" sz="900" u="sng">
                <a:solidFill>
                  <a:schemeClr val="accent1"/>
                </a:solidFill>
                <a:latin typeface="Montserrat"/>
                <a:ea typeface="Montserrat"/>
                <a:cs typeface="Montserrat"/>
                <a:sym typeface="Montserrat"/>
              </a:rPr>
              <a:t>Scalability</a:t>
            </a:r>
            <a:r>
              <a:rPr i="1" lang="en-US" sz="900">
                <a:latin typeface="Montserrat"/>
                <a:ea typeface="Montserrat"/>
                <a:cs typeface="Montserrat"/>
                <a:sym typeface="Montserrat"/>
              </a:rPr>
              <a:t>: The tool should be scalable to handle large data sets</a:t>
            </a:r>
            <a:endParaRPr i="1" sz="900">
              <a:latin typeface="Montserrat"/>
              <a:ea typeface="Montserrat"/>
              <a:cs typeface="Montserrat"/>
              <a:sym typeface="Montserrat"/>
            </a:endParaRPr>
          </a:p>
          <a:p>
            <a:pPr indent="0" lvl="0" marL="0" rtl="0" algn="r">
              <a:lnSpc>
                <a:spcPct val="200000"/>
              </a:lnSpc>
              <a:spcBef>
                <a:spcPts val="1100"/>
              </a:spcBef>
              <a:spcAft>
                <a:spcPts val="0"/>
              </a:spcAft>
              <a:buNone/>
            </a:pPr>
            <a:r>
              <a:rPr b="1" lang="en-US" sz="900" u="sng">
                <a:solidFill>
                  <a:schemeClr val="accent1"/>
                </a:solidFill>
                <a:latin typeface="Montserrat"/>
                <a:ea typeface="Montserrat"/>
                <a:cs typeface="Montserrat"/>
                <a:sym typeface="Montserrat"/>
              </a:rPr>
              <a:t>Cost</a:t>
            </a:r>
            <a:r>
              <a:rPr lang="en-US" sz="900">
                <a:solidFill>
                  <a:schemeClr val="accent1"/>
                </a:solidFill>
                <a:latin typeface="Montserrat"/>
                <a:ea typeface="Montserrat"/>
                <a:cs typeface="Montserrat"/>
                <a:sym typeface="Montserrat"/>
              </a:rPr>
              <a:t>:</a:t>
            </a:r>
            <a:r>
              <a:rPr i="1" lang="en-US" sz="900">
                <a:latin typeface="Montserrat"/>
                <a:ea typeface="Montserrat"/>
                <a:cs typeface="Montserrat"/>
                <a:sym typeface="Montserrat"/>
              </a:rPr>
              <a:t> The tool should be affordable for the organization</a:t>
            </a:r>
            <a:endParaRPr i="1" sz="900">
              <a:latin typeface="Montserrat"/>
              <a:ea typeface="Montserrat"/>
              <a:cs typeface="Montserrat"/>
              <a:sym typeface="Montserrat"/>
            </a:endParaRPr>
          </a:p>
          <a:p>
            <a:pPr indent="0" lvl="0" marL="0" rtl="0" algn="r">
              <a:lnSpc>
                <a:spcPct val="200000"/>
              </a:lnSpc>
              <a:spcBef>
                <a:spcPts val="1100"/>
              </a:spcBef>
              <a:spcAft>
                <a:spcPts val="1100"/>
              </a:spcAft>
              <a:buNone/>
            </a:pPr>
            <a:r>
              <a:rPr b="1" lang="en-US" sz="900" u="sng">
                <a:solidFill>
                  <a:schemeClr val="accent1"/>
                </a:solidFill>
                <a:latin typeface="Montserrat"/>
                <a:ea typeface="Montserrat"/>
                <a:cs typeface="Montserrat"/>
                <a:sym typeface="Montserrat"/>
              </a:rPr>
              <a:t>Integration</a:t>
            </a:r>
            <a:r>
              <a:rPr i="1" lang="en-US" sz="900">
                <a:latin typeface="Montserrat"/>
                <a:ea typeface="Montserrat"/>
                <a:cs typeface="Montserrat"/>
                <a:sym typeface="Montserrat"/>
              </a:rPr>
              <a:t>: The tool should be able to integrate with other tools that the organization uses, such as data warehouses and business intelligence tools</a:t>
            </a:r>
            <a:endParaRPr i="1" sz="900">
              <a:latin typeface="Montserrat"/>
              <a:ea typeface="Montserrat"/>
              <a:cs typeface="Montserrat"/>
              <a:sym typeface="Montserrat"/>
            </a:endParaRPr>
          </a:p>
        </p:txBody>
      </p:sp>
      <p:pic>
        <p:nvPicPr>
          <p:cNvPr id="1241" name="Google Shape;1241;p122"/>
          <p:cNvPicPr preferRelativeResize="0"/>
          <p:nvPr/>
        </p:nvPicPr>
        <p:blipFill>
          <a:blip r:embed="rId9">
            <a:alphaModFix/>
          </a:blip>
          <a:stretch>
            <a:fillRect/>
          </a:stretch>
        </p:blipFill>
        <p:spPr>
          <a:xfrm>
            <a:off x="3429996" y="3605600"/>
            <a:ext cx="513800" cy="513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23"/>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1247" name="Google Shape;1247;p123"/>
          <p:cNvSpPr txBox="1"/>
          <p:nvPr>
            <p:ph type="title"/>
          </p:nvPr>
        </p:nvSpPr>
        <p:spPr>
          <a:xfrm>
            <a:off x="5684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Creating Meaningful and Impactful Data Visualizations</a:t>
            </a:r>
            <a:endParaRPr sz="1800">
              <a:solidFill>
                <a:srgbClr val="000000"/>
              </a:solidFill>
            </a:endParaRPr>
          </a:p>
        </p:txBody>
      </p:sp>
      <p:sp>
        <p:nvSpPr>
          <p:cNvPr id="1248" name="Google Shape;1248;p123"/>
          <p:cNvSpPr/>
          <p:nvPr/>
        </p:nvSpPr>
        <p:spPr>
          <a:xfrm>
            <a:off x="613700" y="1359080"/>
            <a:ext cx="4407900" cy="2268300"/>
          </a:xfrm>
          <a:prstGeom prst="roundRect">
            <a:avLst>
              <a:gd fmla="val 4210" name="adj"/>
            </a:avLst>
          </a:prstGeom>
          <a:noFill/>
          <a:ln cap="flat" cmpd="sng" w="9525">
            <a:solidFill>
              <a:srgbClr val="A7A7A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23"/>
          <p:cNvSpPr/>
          <p:nvPr/>
        </p:nvSpPr>
        <p:spPr>
          <a:xfrm>
            <a:off x="1701851" y="1227488"/>
            <a:ext cx="2231700" cy="239700"/>
          </a:xfrm>
          <a:prstGeom prst="roundRect">
            <a:avLst>
              <a:gd fmla="val 50000"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800">
                <a:solidFill>
                  <a:srgbClr val="666666"/>
                </a:solidFill>
              </a:rPr>
              <a:t>Effective Storytelling</a:t>
            </a:r>
            <a:endParaRPr b="1" sz="800">
              <a:solidFill>
                <a:srgbClr val="666666"/>
              </a:solidFill>
            </a:endParaRPr>
          </a:p>
        </p:txBody>
      </p:sp>
      <p:sp>
        <p:nvSpPr>
          <p:cNvPr id="1250" name="Google Shape;1250;p123"/>
          <p:cNvSpPr/>
          <p:nvPr/>
        </p:nvSpPr>
        <p:spPr>
          <a:xfrm>
            <a:off x="1218150" y="1609000"/>
            <a:ext cx="731400" cy="7143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800">
              <a:solidFill>
                <a:srgbClr val="666666"/>
              </a:solidFill>
            </a:endParaRPr>
          </a:p>
        </p:txBody>
      </p:sp>
      <p:sp>
        <p:nvSpPr>
          <p:cNvPr id="1251" name="Google Shape;1251;p123"/>
          <p:cNvSpPr/>
          <p:nvPr/>
        </p:nvSpPr>
        <p:spPr>
          <a:xfrm>
            <a:off x="3553064" y="1609000"/>
            <a:ext cx="731400" cy="7143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800">
              <a:solidFill>
                <a:srgbClr val="666666"/>
              </a:solidFill>
            </a:endParaRPr>
          </a:p>
        </p:txBody>
      </p:sp>
      <p:sp>
        <p:nvSpPr>
          <p:cNvPr id="1252" name="Google Shape;1252;p123"/>
          <p:cNvSpPr/>
          <p:nvPr/>
        </p:nvSpPr>
        <p:spPr>
          <a:xfrm>
            <a:off x="2448241" y="2482950"/>
            <a:ext cx="731400" cy="7143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800">
              <a:solidFill>
                <a:srgbClr val="666666"/>
              </a:solidFill>
            </a:endParaRPr>
          </a:p>
        </p:txBody>
      </p:sp>
      <p:sp>
        <p:nvSpPr>
          <p:cNvPr id="1253" name="Google Shape;1253;p123"/>
          <p:cNvSpPr txBox="1"/>
          <p:nvPr/>
        </p:nvSpPr>
        <p:spPr>
          <a:xfrm>
            <a:off x="858237" y="2336252"/>
            <a:ext cx="1451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latin typeface="Montserrat"/>
                <a:ea typeface="Montserrat"/>
                <a:cs typeface="Montserrat"/>
                <a:sym typeface="Montserrat"/>
              </a:rPr>
              <a:t>Data</a:t>
            </a:r>
            <a:endParaRPr b="1" sz="1000">
              <a:latin typeface="Montserrat"/>
              <a:ea typeface="Montserrat"/>
              <a:cs typeface="Montserrat"/>
              <a:sym typeface="Montserrat"/>
            </a:endParaRPr>
          </a:p>
        </p:txBody>
      </p:sp>
      <p:sp>
        <p:nvSpPr>
          <p:cNvPr id="1254" name="Google Shape;1254;p123"/>
          <p:cNvSpPr txBox="1"/>
          <p:nvPr/>
        </p:nvSpPr>
        <p:spPr>
          <a:xfrm>
            <a:off x="3060164" y="2336275"/>
            <a:ext cx="1716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latin typeface="Montserrat"/>
                <a:ea typeface="Montserrat"/>
                <a:cs typeface="Montserrat"/>
                <a:sym typeface="Montserrat"/>
              </a:rPr>
              <a:t>Narrative</a:t>
            </a:r>
            <a:endParaRPr b="1" sz="1000">
              <a:latin typeface="Montserrat"/>
              <a:ea typeface="Montserrat"/>
              <a:cs typeface="Montserrat"/>
              <a:sym typeface="Montserrat"/>
            </a:endParaRPr>
          </a:p>
        </p:txBody>
      </p:sp>
      <p:sp>
        <p:nvSpPr>
          <p:cNvPr id="1255" name="Google Shape;1255;p123"/>
          <p:cNvSpPr txBox="1"/>
          <p:nvPr/>
        </p:nvSpPr>
        <p:spPr>
          <a:xfrm>
            <a:off x="1959252" y="3210225"/>
            <a:ext cx="1716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latin typeface="Montserrat"/>
                <a:ea typeface="Montserrat"/>
                <a:cs typeface="Montserrat"/>
                <a:sym typeface="Montserrat"/>
              </a:rPr>
              <a:t>Visuals</a:t>
            </a:r>
            <a:endParaRPr b="1" sz="1000">
              <a:latin typeface="Montserrat"/>
              <a:ea typeface="Montserrat"/>
              <a:cs typeface="Montserrat"/>
              <a:sym typeface="Montserrat"/>
            </a:endParaRPr>
          </a:p>
        </p:txBody>
      </p:sp>
      <p:pic>
        <p:nvPicPr>
          <p:cNvPr id="1256" name="Google Shape;1256;p123"/>
          <p:cNvPicPr preferRelativeResize="0"/>
          <p:nvPr/>
        </p:nvPicPr>
        <p:blipFill>
          <a:blip r:embed="rId3">
            <a:alphaModFix/>
          </a:blip>
          <a:stretch>
            <a:fillRect/>
          </a:stretch>
        </p:blipFill>
        <p:spPr>
          <a:xfrm>
            <a:off x="1361990" y="1742154"/>
            <a:ext cx="443752" cy="447942"/>
          </a:xfrm>
          <a:prstGeom prst="rect">
            <a:avLst/>
          </a:prstGeom>
          <a:noFill/>
          <a:ln>
            <a:noFill/>
          </a:ln>
        </p:spPr>
      </p:pic>
      <p:pic>
        <p:nvPicPr>
          <p:cNvPr id="1257" name="Google Shape;1257;p123"/>
          <p:cNvPicPr preferRelativeResize="0"/>
          <p:nvPr/>
        </p:nvPicPr>
        <p:blipFill>
          <a:blip r:embed="rId4">
            <a:alphaModFix/>
          </a:blip>
          <a:stretch>
            <a:fillRect/>
          </a:stretch>
        </p:blipFill>
        <p:spPr>
          <a:xfrm>
            <a:off x="3696889" y="1742168"/>
            <a:ext cx="443752" cy="447942"/>
          </a:xfrm>
          <a:prstGeom prst="rect">
            <a:avLst/>
          </a:prstGeom>
          <a:noFill/>
          <a:ln>
            <a:noFill/>
          </a:ln>
        </p:spPr>
      </p:pic>
      <p:pic>
        <p:nvPicPr>
          <p:cNvPr id="1258" name="Google Shape;1258;p123"/>
          <p:cNvPicPr preferRelativeResize="0"/>
          <p:nvPr/>
        </p:nvPicPr>
        <p:blipFill>
          <a:blip r:embed="rId5">
            <a:alphaModFix/>
          </a:blip>
          <a:stretch>
            <a:fillRect/>
          </a:stretch>
        </p:blipFill>
        <p:spPr>
          <a:xfrm>
            <a:off x="2592066" y="2616118"/>
            <a:ext cx="443752" cy="447942"/>
          </a:xfrm>
          <a:prstGeom prst="rect">
            <a:avLst/>
          </a:prstGeom>
          <a:noFill/>
          <a:ln>
            <a:noFill/>
          </a:ln>
        </p:spPr>
      </p:pic>
      <p:sp>
        <p:nvSpPr>
          <p:cNvPr id="1259" name="Google Shape;1259;p123"/>
          <p:cNvSpPr txBox="1"/>
          <p:nvPr/>
        </p:nvSpPr>
        <p:spPr>
          <a:xfrm>
            <a:off x="782300" y="4523152"/>
            <a:ext cx="4239300" cy="615600"/>
          </a:xfrm>
          <a:prstGeom prst="rect">
            <a:avLst/>
          </a:prstGeom>
          <a:noFill/>
          <a:ln>
            <a:noFill/>
          </a:ln>
        </p:spPr>
        <p:txBody>
          <a:bodyPr anchorCtr="0" anchor="t" bIns="91425" lIns="91425" spcFirstLastPara="1" rIns="91425" wrap="square" tIns="91425">
            <a:spAutoFit/>
          </a:bodyPr>
          <a:lstStyle/>
          <a:p>
            <a:pPr indent="0" lvl="0" marL="0" rtl="0" algn="r">
              <a:lnSpc>
                <a:spcPct val="200000"/>
              </a:lnSpc>
              <a:spcBef>
                <a:spcPts val="0"/>
              </a:spcBef>
              <a:spcAft>
                <a:spcPts val="0"/>
              </a:spcAft>
              <a:buNone/>
            </a:pPr>
            <a:r>
              <a:rPr b="1" lang="en-US" sz="2800">
                <a:solidFill>
                  <a:srgbClr val="27AAE1"/>
                </a:solidFill>
              </a:rPr>
              <a:t>CONTEXT</a:t>
            </a:r>
            <a:r>
              <a:rPr lang="en-US" sz="2800">
                <a:solidFill>
                  <a:srgbClr val="666666"/>
                </a:solidFill>
              </a:rPr>
              <a:t> is the </a:t>
            </a:r>
            <a:r>
              <a:rPr b="1" lang="en-US" sz="2800">
                <a:solidFill>
                  <a:srgbClr val="F05A28"/>
                </a:solidFill>
              </a:rPr>
              <a:t>KING</a:t>
            </a:r>
            <a:endParaRPr b="1" sz="2800">
              <a:solidFill>
                <a:srgbClr val="F05A28"/>
              </a:solidFill>
            </a:endParaRPr>
          </a:p>
        </p:txBody>
      </p:sp>
      <p:pic>
        <p:nvPicPr>
          <p:cNvPr id="1260" name="Google Shape;1260;p123"/>
          <p:cNvPicPr preferRelativeResize="0"/>
          <p:nvPr/>
        </p:nvPicPr>
        <p:blipFill rotWithShape="1">
          <a:blip r:embed="rId6">
            <a:alphaModFix/>
          </a:blip>
          <a:srcRect b="15739" l="0" r="0" t="16094"/>
          <a:stretch/>
        </p:blipFill>
        <p:spPr>
          <a:xfrm>
            <a:off x="4112692" y="3958075"/>
            <a:ext cx="842511" cy="665828"/>
          </a:xfrm>
          <a:prstGeom prst="rect">
            <a:avLst/>
          </a:prstGeom>
          <a:noFill/>
          <a:ln>
            <a:noFill/>
          </a:ln>
        </p:spPr>
      </p:pic>
      <p:sp>
        <p:nvSpPr>
          <p:cNvPr id="1261" name="Google Shape;1261;p123"/>
          <p:cNvSpPr/>
          <p:nvPr/>
        </p:nvSpPr>
        <p:spPr>
          <a:xfrm>
            <a:off x="5566175" y="1539813"/>
            <a:ext cx="3082500" cy="29127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2" name="Google Shape;1262;p123"/>
          <p:cNvPicPr preferRelativeResize="0"/>
          <p:nvPr/>
        </p:nvPicPr>
        <p:blipFill rotWithShape="1">
          <a:blip r:embed="rId7">
            <a:alphaModFix/>
          </a:blip>
          <a:srcRect b="0" l="6795" r="4607" t="0"/>
          <a:stretch/>
        </p:blipFill>
        <p:spPr>
          <a:xfrm>
            <a:off x="7130950" y="2562863"/>
            <a:ext cx="1511250" cy="571700"/>
          </a:xfrm>
          <a:prstGeom prst="rect">
            <a:avLst/>
          </a:prstGeom>
          <a:noFill/>
          <a:ln>
            <a:noFill/>
          </a:ln>
        </p:spPr>
      </p:pic>
      <p:pic>
        <p:nvPicPr>
          <p:cNvPr id="1263" name="Google Shape;1263;p123"/>
          <p:cNvPicPr preferRelativeResize="0"/>
          <p:nvPr/>
        </p:nvPicPr>
        <p:blipFill rotWithShape="1">
          <a:blip r:embed="rId8">
            <a:alphaModFix/>
          </a:blip>
          <a:srcRect b="0" l="4888" r="0" t="0"/>
          <a:stretch/>
        </p:blipFill>
        <p:spPr>
          <a:xfrm>
            <a:off x="5608599" y="3573788"/>
            <a:ext cx="1473825" cy="557875"/>
          </a:xfrm>
          <a:prstGeom prst="rect">
            <a:avLst/>
          </a:prstGeom>
          <a:noFill/>
          <a:ln>
            <a:noFill/>
          </a:ln>
        </p:spPr>
      </p:pic>
      <p:pic>
        <p:nvPicPr>
          <p:cNvPr id="1264" name="Google Shape;1264;p123"/>
          <p:cNvPicPr preferRelativeResize="0"/>
          <p:nvPr/>
        </p:nvPicPr>
        <p:blipFill rotWithShape="1">
          <a:blip r:embed="rId9">
            <a:alphaModFix/>
          </a:blip>
          <a:srcRect b="0" l="4666" r="6444" t="0"/>
          <a:stretch/>
        </p:blipFill>
        <p:spPr>
          <a:xfrm>
            <a:off x="7295250" y="3588763"/>
            <a:ext cx="1328500" cy="496650"/>
          </a:xfrm>
          <a:prstGeom prst="rect">
            <a:avLst/>
          </a:prstGeom>
          <a:noFill/>
          <a:ln>
            <a:noFill/>
          </a:ln>
        </p:spPr>
      </p:pic>
      <p:pic>
        <p:nvPicPr>
          <p:cNvPr id="1265" name="Google Shape;1265;p123"/>
          <p:cNvPicPr preferRelativeResize="0"/>
          <p:nvPr/>
        </p:nvPicPr>
        <p:blipFill>
          <a:blip r:embed="rId10">
            <a:alphaModFix/>
          </a:blip>
          <a:stretch>
            <a:fillRect/>
          </a:stretch>
        </p:blipFill>
        <p:spPr>
          <a:xfrm>
            <a:off x="5618922" y="1588199"/>
            <a:ext cx="1377409" cy="489846"/>
          </a:xfrm>
          <a:prstGeom prst="rect">
            <a:avLst/>
          </a:prstGeom>
          <a:noFill/>
          <a:ln>
            <a:noFill/>
          </a:ln>
        </p:spPr>
      </p:pic>
      <p:pic>
        <p:nvPicPr>
          <p:cNvPr id="1266" name="Google Shape;1266;p123"/>
          <p:cNvPicPr preferRelativeResize="0"/>
          <p:nvPr/>
        </p:nvPicPr>
        <p:blipFill rotWithShape="1">
          <a:blip r:embed="rId11">
            <a:alphaModFix/>
          </a:blip>
          <a:srcRect b="0" l="0" r="5123" t="0"/>
          <a:stretch/>
        </p:blipFill>
        <p:spPr>
          <a:xfrm>
            <a:off x="7185375" y="1557587"/>
            <a:ext cx="1398300" cy="551075"/>
          </a:xfrm>
          <a:prstGeom prst="rect">
            <a:avLst/>
          </a:prstGeom>
          <a:noFill/>
          <a:ln>
            <a:noFill/>
          </a:ln>
        </p:spPr>
      </p:pic>
      <p:pic>
        <p:nvPicPr>
          <p:cNvPr id="1267" name="Google Shape;1267;p123"/>
          <p:cNvPicPr preferRelativeResize="0"/>
          <p:nvPr/>
        </p:nvPicPr>
        <p:blipFill rotWithShape="1">
          <a:blip r:embed="rId12">
            <a:alphaModFix/>
          </a:blip>
          <a:srcRect b="0" l="6006" r="0" t="0"/>
          <a:stretch/>
        </p:blipFill>
        <p:spPr>
          <a:xfrm>
            <a:off x="5653125" y="2583388"/>
            <a:ext cx="1398300" cy="530675"/>
          </a:xfrm>
          <a:prstGeom prst="rect">
            <a:avLst/>
          </a:prstGeom>
          <a:noFill/>
          <a:ln>
            <a:noFill/>
          </a:ln>
        </p:spPr>
      </p:pic>
      <p:sp>
        <p:nvSpPr>
          <p:cNvPr id="1268" name="Google Shape;1268;p123"/>
          <p:cNvSpPr txBox="1"/>
          <p:nvPr/>
        </p:nvSpPr>
        <p:spPr>
          <a:xfrm>
            <a:off x="5915663" y="2078025"/>
            <a:ext cx="783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latin typeface="Montserrat"/>
                <a:ea typeface="Montserrat"/>
                <a:cs typeface="Montserrat"/>
                <a:sym typeface="Montserrat"/>
              </a:rPr>
              <a:t>Size</a:t>
            </a:r>
            <a:endParaRPr b="1" sz="1000">
              <a:latin typeface="Montserrat"/>
              <a:ea typeface="Montserrat"/>
              <a:cs typeface="Montserrat"/>
              <a:sym typeface="Montserrat"/>
            </a:endParaRPr>
          </a:p>
        </p:txBody>
      </p:sp>
      <p:sp>
        <p:nvSpPr>
          <p:cNvPr id="1269" name="Google Shape;1269;p123"/>
          <p:cNvSpPr txBox="1"/>
          <p:nvPr/>
        </p:nvSpPr>
        <p:spPr>
          <a:xfrm>
            <a:off x="7530325" y="2078025"/>
            <a:ext cx="783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latin typeface="Montserrat"/>
                <a:ea typeface="Montserrat"/>
                <a:cs typeface="Montserrat"/>
                <a:sym typeface="Montserrat"/>
              </a:rPr>
              <a:t>Shape</a:t>
            </a:r>
            <a:endParaRPr b="1" sz="1000">
              <a:latin typeface="Montserrat"/>
              <a:ea typeface="Montserrat"/>
              <a:cs typeface="Montserrat"/>
              <a:sym typeface="Montserrat"/>
            </a:endParaRPr>
          </a:p>
        </p:txBody>
      </p:sp>
      <p:sp>
        <p:nvSpPr>
          <p:cNvPr id="1270" name="Google Shape;1270;p123"/>
          <p:cNvSpPr txBox="1"/>
          <p:nvPr/>
        </p:nvSpPr>
        <p:spPr>
          <a:xfrm>
            <a:off x="5774375" y="3082313"/>
            <a:ext cx="1066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latin typeface="Montserrat"/>
                <a:ea typeface="Montserrat"/>
                <a:cs typeface="Montserrat"/>
                <a:sym typeface="Montserrat"/>
              </a:rPr>
              <a:t>Color Value</a:t>
            </a:r>
            <a:endParaRPr b="1" sz="1000">
              <a:latin typeface="Montserrat"/>
              <a:ea typeface="Montserrat"/>
              <a:cs typeface="Montserrat"/>
              <a:sym typeface="Montserrat"/>
            </a:endParaRPr>
          </a:p>
        </p:txBody>
      </p:sp>
      <p:sp>
        <p:nvSpPr>
          <p:cNvPr id="1271" name="Google Shape;1271;p123"/>
          <p:cNvSpPr txBox="1"/>
          <p:nvPr/>
        </p:nvSpPr>
        <p:spPr>
          <a:xfrm>
            <a:off x="7389038" y="3082313"/>
            <a:ext cx="1066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latin typeface="Montserrat"/>
                <a:ea typeface="Montserrat"/>
                <a:cs typeface="Montserrat"/>
                <a:sym typeface="Montserrat"/>
              </a:rPr>
              <a:t>Texture</a:t>
            </a:r>
            <a:endParaRPr b="1" sz="1000">
              <a:latin typeface="Montserrat"/>
              <a:ea typeface="Montserrat"/>
              <a:cs typeface="Montserrat"/>
              <a:sym typeface="Montserrat"/>
            </a:endParaRPr>
          </a:p>
        </p:txBody>
      </p:sp>
      <p:sp>
        <p:nvSpPr>
          <p:cNvPr id="1272" name="Google Shape;1272;p123"/>
          <p:cNvSpPr txBox="1"/>
          <p:nvPr/>
        </p:nvSpPr>
        <p:spPr>
          <a:xfrm>
            <a:off x="5774363" y="4086588"/>
            <a:ext cx="1066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latin typeface="Montserrat"/>
                <a:ea typeface="Montserrat"/>
                <a:cs typeface="Montserrat"/>
                <a:sym typeface="Montserrat"/>
              </a:rPr>
              <a:t>Orientation</a:t>
            </a:r>
            <a:endParaRPr b="1" sz="1000">
              <a:latin typeface="Montserrat"/>
              <a:ea typeface="Montserrat"/>
              <a:cs typeface="Montserrat"/>
              <a:sym typeface="Montserrat"/>
            </a:endParaRPr>
          </a:p>
        </p:txBody>
      </p:sp>
      <p:sp>
        <p:nvSpPr>
          <p:cNvPr id="1273" name="Google Shape;1273;p123"/>
          <p:cNvSpPr txBox="1"/>
          <p:nvPr/>
        </p:nvSpPr>
        <p:spPr>
          <a:xfrm>
            <a:off x="7389038" y="4086588"/>
            <a:ext cx="1066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latin typeface="Montserrat"/>
                <a:ea typeface="Montserrat"/>
                <a:cs typeface="Montserrat"/>
                <a:sym typeface="Montserrat"/>
              </a:rPr>
              <a:t>Hue</a:t>
            </a:r>
            <a:endParaRPr b="1" sz="1000">
              <a:latin typeface="Montserrat"/>
              <a:ea typeface="Montserrat"/>
              <a:cs typeface="Montserrat"/>
              <a:sym typeface="Montserrat"/>
            </a:endParaRPr>
          </a:p>
        </p:txBody>
      </p:sp>
      <p:sp>
        <p:nvSpPr>
          <p:cNvPr id="1274" name="Google Shape;1274;p123"/>
          <p:cNvSpPr txBox="1"/>
          <p:nvPr/>
        </p:nvSpPr>
        <p:spPr>
          <a:xfrm>
            <a:off x="5559700" y="1227663"/>
            <a:ext cx="3099600" cy="307800"/>
          </a:xfrm>
          <a:prstGeom prst="rect">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US" sz="800">
                <a:solidFill>
                  <a:srgbClr val="666666"/>
                </a:solidFill>
              </a:rPr>
              <a:t>Visual Perceptions for better Visualization</a:t>
            </a:r>
            <a:endParaRPr b="1" sz="800">
              <a:solidFill>
                <a:srgbClr val="666666"/>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24"/>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1280" name="Google Shape;1280;p124"/>
          <p:cNvSpPr txBox="1"/>
          <p:nvPr>
            <p:ph type="title"/>
          </p:nvPr>
        </p:nvSpPr>
        <p:spPr>
          <a:xfrm>
            <a:off x="5684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Various</a:t>
            </a:r>
            <a:r>
              <a:rPr lang="en-US">
                <a:solidFill>
                  <a:srgbClr val="000000"/>
                </a:solidFill>
              </a:rPr>
              <a:t> Data Visualization Charts</a:t>
            </a:r>
            <a:endParaRPr sz="1800">
              <a:solidFill>
                <a:srgbClr val="000000"/>
              </a:solidFill>
            </a:endParaRPr>
          </a:p>
        </p:txBody>
      </p:sp>
      <p:pic>
        <p:nvPicPr>
          <p:cNvPr id="1281" name="Google Shape;1281;p124"/>
          <p:cNvPicPr preferRelativeResize="0"/>
          <p:nvPr/>
        </p:nvPicPr>
        <p:blipFill rotWithShape="1">
          <a:blip r:embed="rId3">
            <a:alphaModFix/>
          </a:blip>
          <a:srcRect b="8603" l="4665" r="7638" t="9617"/>
          <a:stretch/>
        </p:blipFill>
        <p:spPr>
          <a:xfrm>
            <a:off x="1674088" y="1028375"/>
            <a:ext cx="5795818" cy="4061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25"/>
          <p:cNvSpPr txBox="1"/>
          <p:nvPr>
            <p:ph type="title"/>
          </p:nvPr>
        </p:nvSpPr>
        <p:spPr>
          <a:xfrm>
            <a:off x="88200" y="2310150"/>
            <a:ext cx="2382000" cy="52320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SzPts val="1900"/>
              <a:buNone/>
            </a:pPr>
            <a:r>
              <a:rPr lang="en-US" sz="2000"/>
              <a:t>AGENDA</a:t>
            </a:r>
            <a:endParaRPr sz="2000"/>
          </a:p>
        </p:txBody>
      </p:sp>
      <p:sp>
        <p:nvSpPr>
          <p:cNvPr id="1287" name="Google Shape;1287;p125"/>
          <p:cNvSpPr txBox="1"/>
          <p:nvPr>
            <p:ph idx="1" type="body"/>
          </p:nvPr>
        </p:nvSpPr>
        <p:spPr>
          <a:xfrm>
            <a:off x="3469355" y="1115861"/>
            <a:ext cx="5161500" cy="2911800"/>
          </a:xfrm>
          <a:prstGeom prst="rect">
            <a:avLst/>
          </a:prstGeom>
          <a:noFill/>
          <a:ln>
            <a:noFill/>
          </a:ln>
        </p:spPr>
        <p:txBody>
          <a:bodyPr anchorCtr="0" anchor="ctr" bIns="45700" lIns="91425" spcFirstLastPara="1" rIns="91425" wrap="square" tIns="45700">
            <a:noAutofit/>
          </a:bodyPr>
          <a:lstStyle/>
          <a:p>
            <a:pPr indent="-304800" lvl="0" marL="457200" rtl="0" algn="l">
              <a:lnSpc>
                <a:spcPct val="200000"/>
              </a:lnSpc>
              <a:spcBef>
                <a:spcPts val="0"/>
              </a:spcBef>
              <a:spcAft>
                <a:spcPts val="0"/>
              </a:spcAft>
              <a:buClr>
                <a:srgbClr val="D9D9D9"/>
              </a:buClr>
              <a:buSzPts val="1200"/>
              <a:buChar char="●"/>
            </a:pPr>
            <a:r>
              <a:rPr lang="en-US">
                <a:solidFill>
                  <a:srgbClr val="D9D9D9"/>
                </a:solidFill>
              </a:rPr>
              <a:t>What is Data</a:t>
            </a:r>
            <a:endParaRPr>
              <a:solidFill>
                <a:srgbClr val="D9D9D9"/>
              </a:solidFill>
            </a:endParaRPr>
          </a:p>
          <a:p>
            <a:pPr indent="-304800" lvl="0" marL="457200" rtl="0" algn="l">
              <a:lnSpc>
                <a:spcPct val="200000"/>
              </a:lnSpc>
              <a:spcBef>
                <a:spcPts val="0"/>
              </a:spcBef>
              <a:spcAft>
                <a:spcPts val="0"/>
              </a:spcAft>
              <a:buClr>
                <a:srgbClr val="D9D9D9"/>
              </a:buClr>
              <a:buSzPts val="1200"/>
              <a:buChar char="●"/>
            </a:pPr>
            <a:r>
              <a:rPr lang="en-US">
                <a:solidFill>
                  <a:srgbClr val="D9D9D9"/>
                </a:solidFill>
              </a:rPr>
              <a:t>Data Analytics</a:t>
            </a:r>
            <a:endParaRPr>
              <a:solidFill>
                <a:srgbClr val="D9D9D9"/>
              </a:solidFill>
            </a:endParaRPr>
          </a:p>
          <a:p>
            <a:pPr indent="-304800" lvl="0" marL="457200" rtl="0" algn="l">
              <a:lnSpc>
                <a:spcPct val="200000"/>
              </a:lnSpc>
              <a:spcBef>
                <a:spcPts val="0"/>
              </a:spcBef>
              <a:spcAft>
                <a:spcPts val="0"/>
              </a:spcAft>
              <a:buClr>
                <a:srgbClr val="D9D9D9"/>
              </a:buClr>
              <a:buSzPts val="1200"/>
              <a:buChar char="●"/>
            </a:pPr>
            <a:r>
              <a:rPr lang="en-US">
                <a:solidFill>
                  <a:srgbClr val="D9D9D9"/>
                </a:solidFill>
              </a:rPr>
              <a:t>Data Tooling (e.g. Hadoop)</a:t>
            </a:r>
            <a:endParaRPr>
              <a:solidFill>
                <a:srgbClr val="D9D9D9"/>
              </a:solidFill>
            </a:endParaRPr>
          </a:p>
          <a:p>
            <a:pPr indent="-304800" lvl="0" marL="457200" rtl="0" algn="l">
              <a:lnSpc>
                <a:spcPct val="200000"/>
              </a:lnSpc>
              <a:spcBef>
                <a:spcPts val="0"/>
              </a:spcBef>
              <a:spcAft>
                <a:spcPts val="0"/>
              </a:spcAft>
              <a:buClr>
                <a:srgbClr val="D9D9D9"/>
              </a:buClr>
              <a:buSzPts val="1200"/>
              <a:buChar char="●"/>
            </a:pPr>
            <a:r>
              <a:rPr lang="en-US">
                <a:solidFill>
                  <a:srgbClr val="D9D9D9"/>
                </a:solidFill>
              </a:rPr>
              <a:t>Data Management</a:t>
            </a:r>
            <a:endParaRPr>
              <a:solidFill>
                <a:srgbClr val="D9D9D9"/>
              </a:solidFill>
            </a:endParaRPr>
          </a:p>
          <a:p>
            <a:pPr indent="-304800" lvl="0" marL="457200" rtl="0" algn="l">
              <a:lnSpc>
                <a:spcPct val="200000"/>
              </a:lnSpc>
              <a:spcBef>
                <a:spcPts val="0"/>
              </a:spcBef>
              <a:spcAft>
                <a:spcPts val="0"/>
              </a:spcAft>
              <a:buClr>
                <a:srgbClr val="D9D9D9"/>
              </a:buClr>
              <a:buSzPts val="1200"/>
              <a:buChar char="●"/>
            </a:pPr>
            <a:r>
              <a:rPr lang="en-US">
                <a:solidFill>
                  <a:srgbClr val="D9D9D9"/>
                </a:solidFill>
              </a:rPr>
              <a:t>Data Visualization</a:t>
            </a:r>
            <a:endParaRPr>
              <a:solidFill>
                <a:srgbClr val="D9D9D9"/>
              </a:solidFill>
            </a:endParaRPr>
          </a:p>
          <a:p>
            <a:pPr indent="-304800" lvl="0" marL="457200" rtl="0" algn="l">
              <a:lnSpc>
                <a:spcPct val="200000"/>
              </a:lnSpc>
              <a:spcBef>
                <a:spcPts val="0"/>
              </a:spcBef>
              <a:spcAft>
                <a:spcPts val="0"/>
              </a:spcAft>
              <a:buSzPts val="1200"/>
              <a:buChar char="●"/>
            </a:pPr>
            <a:r>
              <a:rPr b="1" lang="en-US"/>
              <a:t>Data Ethics and Privacy</a:t>
            </a:r>
            <a:endParaRPr b="1"/>
          </a:p>
        </p:txBody>
      </p:sp>
      <p:pic>
        <p:nvPicPr>
          <p:cNvPr id="1288" name="Google Shape;1288;p125"/>
          <p:cNvPicPr preferRelativeResize="0"/>
          <p:nvPr/>
        </p:nvPicPr>
        <p:blipFill rotWithShape="1">
          <a:blip r:embed="rId3">
            <a:alphaModFix/>
          </a:blip>
          <a:srcRect b="0" l="0" r="0" t="0"/>
          <a:stretch/>
        </p:blipFill>
        <p:spPr>
          <a:xfrm>
            <a:off x="3469350" y="3411374"/>
            <a:ext cx="169650" cy="169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26"/>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1294" name="Google Shape;1294;p126"/>
          <p:cNvSpPr txBox="1"/>
          <p:nvPr>
            <p:ph type="title"/>
          </p:nvPr>
        </p:nvSpPr>
        <p:spPr>
          <a:xfrm>
            <a:off x="5684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Understanding the ethical considerations </a:t>
            </a:r>
            <a:endParaRPr sz="1800">
              <a:solidFill>
                <a:srgbClr val="000000"/>
              </a:solidFill>
            </a:endParaRPr>
          </a:p>
        </p:txBody>
      </p:sp>
      <p:grpSp>
        <p:nvGrpSpPr>
          <p:cNvPr id="1295" name="Google Shape;1295;p126"/>
          <p:cNvGrpSpPr/>
          <p:nvPr/>
        </p:nvGrpSpPr>
        <p:grpSpPr>
          <a:xfrm>
            <a:off x="4802702" y="1282299"/>
            <a:ext cx="4064306" cy="3547959"/>
            <a:chOff x="1016000" y="0"/>
            <a:chExt cx="4063900" cy="4064100"/>
          </a:xfrm>
        </p:grpSpPr>
        <p:sp>
          <p:nvSpPr>
            <p:cNvPr id="1296" name="Google Shape;1296;p126"/>
            <p:cNvSpPr/>
            <p:nvPr/>
          </p:nvSpPr>
          <p:spPr>
            <a:xfrm>
              <a:off x="2032000" y="0"/>
              <a:ext cx="2031900" cy="2031900"/>
            </a:xfrm>
            <a:prstGeom prst="triangle">
              <a:avLst>
                <a:gd fmla="val 50000" name="adj"/>
              </a:avLst>
            </a:prstGeom>
            <a:solidFill>
              <a:schemeClr val="accent6"/>
            </a:solidFill>
            <a:ln cap="flat" cmpd="sng" w="38100">
              <a:solidFill>
                <a:srgbClr val="FFFFFF"/>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Montserrat"/>
                <a:ea typeface="Montserrat"/>
                <a:cs typeface="Montserrat"/>
                <a:sym typeface="Montserrat"/>
              </a:endParaRPr>
            </a:p>
          </p:txBody>
        </p:sp>
        <p:sp>
          <p:nvSpPr>
            <p:cNvPr id="1297" name="Google Shape;1297;p126"/>
            <p:cNvSpPr txBox="1"/>
            <p:nvPr/>
          </p:nvSpPr>
          <p:spPr>
            <a:xfrm>
              <a:off x="2479989" y="1016009"/>
              <a:ext cx="1136100" cy="1016100"/>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Clr>
                  <a:srgbClr val="000000"/>
                </a:buClr>
                <a:buSzPts val="1100"/>
                <a:buFont typeface="Arial"/>
                <a:buNone/>
              </a:pPr>
              <a:r>
                <a:rPr b="1" i="0" lang="en-US" sz="1600" u="none" cap="none" strike="noStrike">
                  <a:solidFill>
                    <a:srgbClr val="FFFFFF"/>
                  </a:solidFill>
                  <a:latin typeface="Montserrat"/>
                  <a:ea typeface="Montserrat"/>
                  <a:cs typeface="Montserrat"/>
                  <a:sym typeface="Montserrat"/>
                </a:rPr>
                <a:t>C</a:t>
              </a:r>
              <a:r>
                <a:rPr b="1" i="0" lang="en-US" sz="1000" u="none" cap="none" strike="noStrike">
                  <a:solidFill>
                    <a:srgbClr val="FFFFFF"/>
                  </a:solidFill>
                  <a:latin typeface="Montserrat"/>
                  <a:ea typeface="Montserrat"/>
                  <a:cs typeface="Montserrat"/>
                  <a:sym typeface="Montserrat"/>
                </a:rPr>
                <a:t>onfidentiality</a:t>
              </a:r>
              <a:endParaRPr b="1" i="0" sz="1000" u="none" cap="none" strike="noStrike">
                <a:solidFill>
                  <a:srgbClr val="FFFFFF"/>
                </a:solidFill>
                <a:latin typeface="Montserrat"/>
                <a:ea typeface="Montserrat"/>
                <a:cs typeface="Montserrat"/>
                <a:sym typeface="Montserrat"/>
              </a:endParaRPr>
            </a:p>
          </p:txBody>
        </p:sp>
        <p:sp>
          <p:nvSpPr>
            <p:cNvPr id="1298" name="Google Shape;1298;p126"/>
            <p:cNvSpPr/>
            <p:nvPr/>
          </p:nvSpPr>
          <p:spPr>
            <a:xfrm>
              <a:off x="1016000" y="2032000"/>
              <a:ext cx="2031900" cy="2031900"/>
            </a:xfrm>
            <a:prstGeom prst="triangle">
              <a:avLst>
                <a:gd fmla="val 50000" name="adj"/>
              </a:avLst>
            </a:prstGeom>
            <a:solidFill>
              <a:schemeClr val="accent2"/>
            </a:solidFill>
            <a:ln cap="flat" cmpd="sng" w="38100">
              <a:solidFill>
                <a:srgbClr val="FFFFFF"/>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Montserrat"/>
                <a:ea typeface="Montserrat"/>
                <a:cs typeface="Montserrat"/>
                <a:sym typeface="Montserrat"/>
              </a:endParaRPr>
            </a:p>
          </p:txBody>
        </p:sp>
        <p:sp>
          <p:nvSpPr>
            <p:cNvPr id="1299" name="Google Shape;1299;p126"/>
            <p:cNvSpPr txBox="1"/>
            <p:nvPr/>
          </p:nvSpPr>
          <p:spPr>
            <a:xfrm>
              <a:off x="1524000" y="3048000"/>
              <a:ext cx="1016100" cy="1016100"/>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Clr>
                  <a:srgbClr val="000000"/>
                </a:buClr>
                <a:buSzPts val="1100"/>
                <a:buFont typeface="Arial"/>
                <a:buNone/>
              </a:pPr>
              <a:r>
                <a:rPr b="1" i="0" lang="en-US" sz="1600" u="none" cap="none" strike="noStrike">
                  <a:solidFill>
                    <a:srgbClr val="FFFFFF"/>
                  </a:solidFill>
                  <a:latin typeface="Montserrat"/>
                  <a:ea typeface="Montserrat"/>
                  <a:cs typeface="Montserrat"/>
                  <a:sym typeface="Montserrat"/>
                </a:rPr>
                <a:t>I</a:t>
              </a:r>
              <a:r>
                <a:rPr b="1" i="0" lang="en-US" sz="1000" u="none" cap="none" strike="noStrike">
                  <a:solidFill>
                    <a:srgbClr val="FFFFFF"/>
                  </a:solidFill>
                  <a:latin typeface="Montserrat"/>
                  <a:ea typeface="Montserrat"/>
                  <a:cs typeface="Montserrat"/>
                  <a:sym typeface="Montserrat"/>
                </a:rPr>
                <a:t>ntegrity </a:t>
              </a:r>
              <a:endParaRPr b="1" i="0" sz="1000" u="none" cap="none" strike="noStrike">
                <a:solidFill>
                  <a:srgbClr val="FFFFFF"/>
                </a:solidFill>
                <a:latin typeface="Montserrat"/>
                <a:ea typeface="Montserrat"/>
                <a:cs typeface="Montserrat"/>
                <a:sym typeface="Montserrat"/>
              </a:endParaRPr>
            </a:p>
          </p:txBody>
        </p:sp>
        <p:sp>
          <p:nvSpPr>
            <p:cNvPr id="1300" name="Google Shape;1300;p126"/>
            <p:cNvSpPr/>
            <p:nvPr/>
          </p:nvSpPr>
          <p:spPr>
            <a:xfrm rot="10800000">
              <a:off x="2032100" y="2032100"/>
              <a:ext cx="2031900" cy="2031900"/>
            </a:xfrm>
            <a:prstGeom prst="triangle">
              <a:avLst>
                <a:gd fmla="val 50000" name="adj"/>
              </a:avLst>
            </a:prstGeom>
            <a:gradFill>
              <a:gsLst>
                <a:gs pos="0">
                  <a:srgbClr val="F05A28"/>
                </a:gs>
                <a:gs pos="100000">
                  <a:srgbClr val="E80A89"/>
                </a:gs>
              </a:gsLst>
              <a:lin ang="0" scaled="0"/>
            </a:gradFill>
            <a:ln cap="flat" cmpd="sng" w="38100">
              <a:solidFill>
                <a:srgbClr val="FFFFFF"/>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Montserrat"/>
                <a:ea typeface="Montserrat"/>
                <a:cs typeface="Montserrat"/>
                <a:sym typeface="Montserrat"/>
              </a:endParaRPr>
            </a:p>
          </p:txBody>
        </p:sp>
        <p:sp>
          <p:nvSpPr>
            <p:cNvPr id="1301" name="Google Shape;1301;p126"/>
            <p:cNvSpPr txBox="1"/>
            <p:nvPr/>
          </p:nvSpPr>
          <p:spPr>
            <a:xfrm>
              <a:off x="2540000" y="2260600"/>
              <a:ext cx="1016100" cy="1016100"/>
            </a:xfrm>
            <a:prstGeom prst="rect">
              <a:avLst/>
            </a:prstGeom>
            <a:noFill/>
            <a:ln>
              <a:noFill/>
            </a:ln>
          </p:spPr>
          <p:txBody>
            <a:bodyPr anchorCtr="0" anchor="ctr" bIns="41900" lIns="41900" spcFirstLastPara="1" rIns="41900" wrap="square" tIns="41900">
              <a:noAutofit/>
            </a:bodyPr>
            <a:lstStyle/>
            <a:p>
              <a:pPr indent="0" lvl="0" marL="0" marR="0" rtl="0" algn="ctr">
                <a:lnSpc>
                  <a:spcPct val="100000"/>
                </a:lnSpc>
                <a:spcBef>
                  <a:spcPts val="0"/>
                </a:spcBef>
                <a:spcAft>
                  <a:spcPts val="0"/>
                </a:spcAft>
                <a:buClr>
                  <a:srgbClr val="000000"/>
                </a:buClr>
                <a:buSzPts val="1100"/>
                <a:buFont typeface="Arial"/>
                <a:buNone/>
              </a:pPr>
              <a:r>
                <a:rPr b="1" i="0" lang="en-US" sz="2000" u="none" cap="none" strike="noStrike">
                  <a:solidFill>
                    <a:srgbClr val="FFFFFF"/>
                  </a:solidFill>
                  <a:latin typeface="Montserrat"/>
                  <a:ea typeface="Montserrat"/>
                  <a:cs typeface="Montserrat"/>
                  <a:sym typeface="Montserrat"/>
                </a:rPr>
                <a:t>CIA </a:t>
              </a:r>
              <a:endParaRPr b="1" sz="2000">
                <a:latin typeface="Montserrat"/>
                <a:ea typeface="Montserrat"/>
                <a:cs typeface="Montserrat"/>
                <a:sym typeface="Montserrat"/>
              </a:endParaRPr>
            </a:p>
            <a:p>
              <a:pPr indent="0" lvl="0" marL="0" marR="0" rtl="0" algn="ctr">
                <a:lnSpc>
                  <a:spcPct val="100000"/>
                </a:lnSpc>
                <a:spcBef>
                  <a:spcPts val="1000"/>
                </a:spcBef>
                <a:spcAft>
                  <a:spcPts val="1000"/>
                </a:spcAft>
                <a:buClr>
                  <a:srgbClr val="000000"/>
                </a:buClr>
                <a:buSzPts val="1100"/>
                <a:buFont typeface="Arial"/>
                <a:buNone/>
              </a:pPr>
              <a:r>
                <a:rPr b="1" i="0" lang="en-US" sz="1000" u="none" cap="none" strike="noStrike">
                  <a:solidFill>
                    <a:srgbClr val="FFFFFF"/>
                  </a:solidFill>
                  <a:latin typeface="Montserrat"/>
                  <a:ea typeface="Montserrat"/>
                  <a:cs typeface="Montserrat"/>
                  <a:sym typeface="Montserrat"/>
                </a:rPr>
                <a:t>Triad</a:t>
              </a:r>
              <a:endParaRPr b="1" i="0" sz="1000" u="none" cap="none" strike="noStrike">
                <a:solidFill>
                  <a:srgbClr val="FFFFFF"/>
                </a:solidFill>
                <a:latin typeface="Montserrat"/>
                <a:ea typeface="Montserrat"/>
                <a:cs typeface="Montserrat"/>
                <a:sym typeface="Montserrat"/>
              </a:endParaRPr>
            </a:p>
          </p:txBody>
        </p:sp>
        <p:sp>
          <p:nvSpPr>
            <p:cNvPr id="1302" name="Google Shape;1302;p126"/>
            <p:cNvSpPr/>
            <p:nvPr/>
          </p:nvSpPr>
          <p:spPr>
            <a:xfrm>
              <a:off x="3048000" y="2032000"/>
              <a:ext cx="2031900" cy="2031900"/>
            </a:xfrm>
            <a:prstGeom prst="triangle">
              <a:avLst>
                <a:gd fmla="val 50000" name="adj"/>
              </a:avLst>
            </a:prstGeom>
            <a:solidFill>
              <a:schemeClr val="accent1"/>
            </a:solidFill>
            <a:ln cap="flat" cmpd="sng" w="38100">
              <a:solidFill>
                <a:srgbClr val="FFFFFF"/>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Montserrat"/>
                <a:ea typeface="Montserrat"/>
                <a:cs typeface="Montserrat"/>
                <a:sym typeface="Montserrat"/>
              </a:endParaRPr>
            </a:p>
          </p:txBody>
        </p:sp>
        <p:sp>
          <p:nvSpPr>
            <p:cNvPr id="1303" name="Google Shape;1303;p126"/>
            <p:cNvSpPr txBox="1"/>
            <p:nvPr/>
          </p:nvSpPr>
          <p:spPr>
            <a:xfrm>
              <a:off x="3556000" y="3048000"/>
              <a:ext cx="1016100" cy="1016100"/>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Clr>
                  <a:srgbClr val="000000"/>
                </a:buClr>
                <a:buSzPts val="1100"/>
                <a:buFont typeface="Arial"/>
                <a:buNone/>
              </a:pPr>
              <a:r>
                <a:rPr b="1" i="0" lang="en-US" sz="1600" u="none" cap="none" strike="noStrike">
                  <a:solidFill>
                    <a:srgbClr val="FFFFFF"/>
                  </a:solidFill>
                  <a:latin typeface="Montserrat"/>
                  <a:ea typeface="Montserrat"/>
                  <a:cs typeface="Montserrat"/>
                  <a:sym typeface="Montserrat"/>
                </a:rPr>
                <a:t>A</a:t>
              </a:r>
              <a:r>
                <a:rPr b="1" i="0" lang="en-US" sz="1000" u="none" cap="none" strike="noStrike">
                  <a:solidFill>
                    <a:srgbClr val="FFFFFF"/>
                  </a:solidFill>
                  <a:latin typeface="Montserrat"/>
                  <a:ea typeface="Montserrat"/>
                  <a:cs typeface="Montserrat"/>
                  <a:sym typeface="Montserrat"/>
                </a:rPr>
                <a:t>vailability</a:t>
              </a:r>
              <a:endParaRPr b="1" i="0" sz="1000" u="none" cap="none" strike="noStrike">
                <a:solidFill>
                  <a:srgbClr val="FFFFFF"/>
                </a:solidFill>
                <a:latin typeface="Montserrat"/>
                <a:ea typeface="Montserrat"/>
                <a:cs typeface="Montserrat"/>
                <a:sym typeface="Montserrat"/>
              </a:endParaRPr>
            </a:p>
          </p:txBody>
        </p:sp>
      </p:grpSp>
      <p:sp>
        <p:nvSpPr>
          <p:cNvPr id="1304" name="Google Shape;1304;p126"/>
          <p:cNvSpPr txBox="1"/>
          <p:nvPr/>
        </p:nvSpPr>
        <p:spPr>
          <a:xfrm>
            <a:off x="568400" y="1592275"/>
            <a:ext cx="4518300" cy="1000500"/>
          </a:xfrm>
          <a:prstGeom prst="rect">
            <a:avLst/>
          </a:prstGeom>
          <a:noFill/>
          <a:ln>
            <a:noFill/>
          </a:ln>
        </p:spPr>
        <p:txBody>
          <a:bodyPr anchorCtr="0" anchor="t" bIns="91425" lIns="91425" spcFirstLastPara="1" rIns="91425" wrap="square" tIns="91425">
            <a:spAutoFit/>
          </a:bodyPr>
          <a:lstStyle/>
          <a:p>
            <a:pPr indent="0" lvl="0" marL="0" rtl="0" algn="l">
              <a:lnSpc>
                <a:spcPct val="250000"/>
              </a:lnSpc>
              <a:spcBef>
                <a:spcPts val="0"/>
              </a:spcBef>
              <a:spcAft>
                <a:spcPts val="0"/>
              </a:spcAft>
              <a:buNone/>
            </a:pPr>
            <a:r>
              <a:rPr lang="en-US" sz="1000">
                <a:latin typeface="Montserrat"/>
                <a:ea typeface="Montserrat"/>
                <a:cs typeface="Montserrat"/>
                <a:sym typeface="Montserrat"/>
              </a:rPr>
              <a:t>Before moving ahead, always remember that </a:t>
            </a:r>
            <a:endParaRPr sz="1000">
              <a:latin typeface="Montserrat"/>
              <a:ea typeface="Montserrat"/>
              <a:cs typeface="Montserrat"/>
              <a:sym typeface="Montserrat"/>
            </a:endParaRPr>
          </a:p>
          <a:p>
            <a:pPr indent="0" lvl="0" marL="0" rtl="0" algn="l">
              <a:lnSpc>
                <a:spcPct val="250000"/>
              </a:lnSpc>
              <a:spcBef>
                <a:spcPts val="0"/>
              </a:spcBef>
              <a:spcAft>
                <a:spcPts val="0"/>
              </a:spcAft>
              <a:buNone/>
            </a:pPr>
            <a:r>
              <a:rPr b="1" lang="en-US" sz="2400">
                <a:solidFill>
                  <a:schemeClr val="accent1"/>
                </a:solidFill>
                <a:latin typeface="Montserrat"/>
                <a:ea typeface="Montserrat"/>
                <a:cs typeface="Montserrat"/>
                <a:sym typeface="Montserrat"/>
              </a:rPr>
              <a:t>“</a:t>
            </a:r>
            <a:r>
              <a:rPr b="1" lang="en-US" sz="2800">
                <a:solidFill>
                  <a:schemeClr val="accent1"/>
                </a:solidFill>
                <a:latin typeface="Montserrat"/>
                <a:ea typeface="Montserrat"/>
                <a:cs typeface="Montserrat"/>
                <a:sym typeface="Montserrat"/>
              </a:rPr>
              <a:t>It’s always about CIA!</a:t>
            </a:r>
            <a:r>
              <a:rPr b="1" lang="en-US" sz="2400">
                <a:solidFill>
                  <a:schemeClr val="accent1"/>
                </a:solidFill>
                <a:latin typeface="Montserrat"/>
                <a:ea typeface="Montserrat"/>
                <a:cs typeface="Montserrat"/>
                <a:sym typeface="Montserrat"/>
              </a:rPr>
              <a:t>”</a:t>
            </a:r>
            <a:endParaRPr b="1" sz="2400">
              <a:solidFill>
                <a:schemeClr val="accent1"/>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27"/>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1310" name="Google Shape;1310;p127"/>
          <p:cNvSpPr txBox="1"/>
          <p:nvPr>
            <p:ph type="title"/>
          </p:nvPr>
        </p:nvSpPr>
        <p:spPr>
          <a:xfrm>
            <a:off x="5684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Understanding the ethical considerations </a:t>
            </a:r>
            <a:endParaRPr sz="1800">
              <a:solidFill>
                <a:srgbClr val="000000"/>
              </a:solidFill>
            </a:endParaRPr>
          </a:p>
        </p:txBody>
      </p:sp>
      <p:sp>
        <p:nvSpPr>
          <p:cNvPr id="1311" name="Google Shape;1311;p127"/>
          <p:cNvSpPr/>
          <p:nvPr/>
        </p:nvSpPr>
        <p:spPr>
          <a:xfrm>
            <a:off x="3390687" y="1863960"/>
            <a:ext cx="2358000" cy="2329200"/>
          </a:xfrm>
          <a:prstGeom prst="ellipse">
            <a:avLst/>
          </a:prstGeom>
          <a:solidFill>
            <a:srgbClr val="F2F2F2"/>
          </a:solidFill>
          <a:ln cap="flat" cmpd="sng" w="9525">
            <a:solidFill>
              <a:srgbClr val="D9D9D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t/>
            </a:r>
            <a:endParaRPr sz="4400">
              <a:solidFill>
                <a:srgbClr val="29BA74"/>
              </a:solidFill>
              <a:latin typeface="Trebuchet MS"/>
              <a:ea typeface="Trebuchet MS"/>
              <a:cs typeface="Trebuchet MS"/>
              <a:sym typeface="Trebuchet MS"/>
            </a:endParaRPr>
          </a:p>
        </p:txBody>
      </p:sp>
      <p:sp>
        <p:nvSpPr>
          <p:cNvPr id="1312" name="Google Shape;1312;p127"/>
          <p:cNvSpPr/>
          <p:nvPr/>
        </p:nvSpPr>
        <p:spPr>
          <a:xfrm>
            <a:off x="4203838" y="3831714"/>
            <a:ext cx="731700" cy="7227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marR="0" rtl="0" algn="ctr">
              <a:lnSpc>
                <a:spcPct val="95000"/>
              </a:lnSpc>
              <a:spcBef>
                <a:spcPts val="0"/>
              </a:spcBef>
              <a:spcAft>
                <a:spcPts val="0"/>
              </a:spcAft>
              <a:buNone/>
            </a:pPr>
            <a:r>
              <a:t/>
            </a:r>
            <a:endParaRPr sz="1800">
              <a:solidFill>
                <a:srgbClr val="7F7F7F"/>
              </a:solidFill>
              <a:latin typeface="Trebuchet MS"/>
              <a:ea typeface="Trebuchet MS"/>
              <a:cs typeface="Trebuchet MS"/>
              <a:sym typeface="Trebuchet MS"/>
            </a:endParaRPr>
          </a:p>
        </p:txBody>
      </p:sp>
      <p:sp>
        <p:nvSpPr>
          <p:cNvPr id="1313" name="Google Shape;1313;p127"/>
          <p:cNvSpPr/>
          <p:nvPr/>
        </p:nvSpPr>
        <p:spPr>
          <a:xfrm>
            <a:off x="4203838" y="1502494"/>
            <a:ext cx="731700" cy="7227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marR="0" rtl="0" algn="ctr">
              <a:lnSpc>
                <a:spcPct val="95000"/>
              </a:lnSpc>
              <a:spcBef>
                <a:spcPts val="0"/>
              </a:spcBef>
              <a:spcAft>
                <a:spcPts val="0"/>
              </a:spcAft>
              <a:buNone/>
            </a:pPr>
            <a:r>
              <a:t/>
            </a:r>
            <a:endParaRPr sz="1800">
              <a:solidFill>
                <a:srgbClr val="7F7F7F"/>
              </a:solidFill>
              <a:latin typeface="Trebuchet MS"/>
              <a:ea typeface="Trebuchet MS"/>
              <a:cs typeface="Trebuchet MS"/>
              <a:sym typeface="Trebuchet MS"/>
            </a:endParaRPr>
          </a:p>
        </p:txBody>
      </p:sp>
      <p:sp>
        <p:nvSpPr>
          <p:cNvPr id="1314" name="Google Shape;1314;p127"/>
          <p:cNvSpPr/>
          <p:nvPr/>
        </p:nvSpPr>
        <p:spPr>
          <a:xfrm>
            <a:off x="5224986" y="3249409"/>
            <a:ext cx="731700" cy="7227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marR="0" rtl="0" algn="ctr">
              <a:lnSpc>
                <a:spcPct val="95000"/>
              </a:lnSpc>
              <a:spcBef>
                <a:spcPts val="0"/>
              </a:spcBef>
              <a:spcAft>
                <a:spcPts val="0"/>
              </a:spcAft>
              <a:buNone/>
            </a:pPr>
            <a:r>
              <a:t/>
            </a:r>
            <a:endParaRPr sz="1700">
              <a:solidFill>
                <a:srgbClr val="7F7F7F"/>
              </a:solidFill>
              <a:latin typeface="Montserrat"/>
              <a:ea typeface="Montserrat"/>
              <a:cs typeface="Montserrat"/>
              <a:sym typeface="Montserrat"/>
            </a:endParaRPr>
          </a:p>
        </p:txBody>
      </p:sp>
      <p:sp>
        <p:nvSpPr>
          <p:cNvPr id="1315" name="Google Shape;1315;p127"/>
          <p:cNvSpPr/>
          <p:nvPr/>
        </p:nvSpPr>
        <p:spPr>
          <a:xfrm>
            <a:off x="5224986" y="2084799"/>
            <a:ext cx="731700" cy="7227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marR="0" rtl="0" algn="ctr">
              <a:lnSpc>
                <a:spcPct val="95000"/>
              </a:lnSpc>
              <a:spcBef>
                <a:spcPts val="0"/>
              </a:spcBef>
              <a:spcAft>
                <a:spcPts val="0"/>
              </a:spcAft>
              <a:buNone/>
            </a:pPr>
            <a:r>
              <a:t/>
            </a:r>
            <a:endParaRPr sz="1800">
              <a:solidFill>
                <a:srgbClr val="7F7F7F"/>
              </a:solidFill>
              <a:latin typeface="Trebuchet MS"/>
              <a:ea typeface="Trebuchet MS"/>
              <a:cs typeface="Trebuchet MS"/>
              <a:sym typeface="Trebuchet MS"/>
            </a:endParaRPr>
          </a:p>
        </p:txBody>
      </p:sp>
      <p:sp>
        <p:nvSpPr>
          <p:cNvPr id="1316" name="Google Shape;1316;p127"/>
          <p:cNvSpPr/>
          <p:nvPr/>
        </p:nvSpPr>
        <p:spPr>
          <a:xfrm>
            <a:off x="3182689" y="2084799"/>
            <a:ext cx="731700" cy="7227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marR="0" rtl="0" algn="ctr">
              <a:lnSpc>
                <a:spcPct val="95000"/>
              </a:lnSpc>
              <a:spcBef>
                <a:spcPts val="0"/>
              </a:spcBef>
              <a:spcAft>
                <a:spcPts val="0"/>
              </a:spcAft>
              <a:buNone/>
            </a:pPr>
            <a:r>
              <a:t/>
            </a:r>
            <a:endParaRPr sz="1800">
              <a:solidFill>
                <a:srgbClr val="7F7F7F"/>
              </a:solidFill>
              <a:latin typeface="Trebuchet MS"/>
              <a:ea typeface="Trebuchet MS"/>
              <a:cs typeface="Trebuchet MS"/>
              <a:sym typeface="Trebuchet MS"/>
            </a:endParaRPr>
          </a:p>
        </p:txBody>
      </p:sp>
      <p:sp>
        <p:nvSpPr>
          <p:cNvPr id="1317" name="Google Shape;1317;p127"/>
          <p:cNvSpPr/>
          <p:nvPr/>
        </p:nvSpPr>
        <p:spPr>
          <a:xfrm>
            <a:off x="3182689" y="3249409"/>
            <a:ext cx="731700" cy="7227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marR="0" rtl="0" algn="ctr">
              <a:lnSpc>
                <a:spcPct val="95000"/>
              </a:lnSpc>
              <a:spcBef>
                <a:spcPts val="0"/>
              </a:spcBef>
              <a:spcAft>
                <a:spcPts val="0"/>
              </a:spcAft>
              <a:buNone/>
            </a:pPr>
            <a:r>
              <a:t/>
            </a:r>
            <a:endParaRPr sz="1800">
              <a:solidFill>
                <a:srgbClr val="7F7F7F"/>
              </a:solidFill>
              <a:latin typeface="Trebuchet MS"/>
              <a:ea typeface="Trebuchet MS"/>
              <a:cs typeface="Trebuchet MS"/>
              <a:sym typeface="Trebuchet MS"/>
            </a:endParaRPr>
          </a:p>
        </p:txBody>
      </p:sp>
      <p:sp>
        <p:nvSpPr>
          <p:cNvPr id="1318" name="Google Shape;1318;p127"/>
          <p:cNvSpPr/>
          <p:nvPr/>
        </p:nvSpPr>
        <p:spPr>
          <a:xfrm>
            <a:off x="5040125" y="1444225"/>
            <a:ext cx="2722800" cy="315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900">
                <a:solidFill>
                  <a:srgbClr val="575757"/>
                </a:solidFill>
                <a:latin typeface="Montserrat"/>
                <a:ea typeface="Montserrat"/>
                <a:cs typeface="Montserrat"/>
                <a:sym typeface="Montserrat"/>
              </a:rPr>
              <a:t>Data is secured in the database, no matter how users connect to the protected data</a:t>
            </a:r>
            <a:endParaRPr sz="900">
              <a:latin typeface="Montserrat"/>
              <a:ea typeface="Montserrat"/>
              <a:cs typeface="Montserrat"/>
              <a:sym typeface="Montserrat"/>
            </a:endParaRPr>
          </a:p>
        </p:txBody>
      </p:sp>
      <p:sp>
        <p:nvSpPr>
          <p:cNvPr id="1319" name="Google Shape;1319;p127"/>
          <p:cNvSpPr txBox="1"/>
          <p:nvPr/>
        </p:nvSpPr>
        <p:spPr>
          <a:xfrm>
            <a:off x="5029938" y="1275125"/>
            <a:ext cx="3596700" cy="169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100">
                <a:solidFill>
                  <a:schemeClr val="accent1"/>
                </a:solidFill>
                <a:latin typeface="Montserrat"/>
                <a:ea typeface="Montserrat"/>
                <a:cs typeface="Montserrat"/>
                <a:sym typeface="Montserrat"/>
              </a:rPr>
              <a:t>Data Security</a:t>
            </a:r>
            <a:endParaRPr b="1" sz="900">
              <a:solidFill>
                <a:schemeClr val="accent1"/>
              </a:solidFill>
              <a:latin typeface="Montserrat"/>
              <a:ea typeface="Montserrat"/>
              <a:cs typeface="Montserrat"/>
              <a:sym typeface="Montserrat"/>
            </a:endParaRPr>
          </a:p>
        </p:txBody>
      </p:sp>
      <p:sp>
        <p:nvSpPr>
          <p:cNvPr id="1320" name="Google Shape;1320;p127"/>
          <p:cNvSpPr/>
          <p:nvPr/>
        </p:nvSpPr>
        <p:spPr>
          <a:xfrm>
            <a:off x="6071600" y="2389750"/>
            <a:ext cx="2192400" cy="47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900">
                <a:solidFill>
                  <a:srgbClr val="575757"/>
                </a:solidFill>
                <a:latin typeface="Montserrat"/>
                <a:ea typeface="Montserrat"/>
                <a:cs typeface="Montserrat"/>
                <a:sym typeface="Montserrat"/>
              </a:rPr>
              <a:t>All Personal Identifying information (PII) is masked for developers</a:t>
            </a:r>
            <a:endParaRPr sz="900">
              <a:latin typeface="Montserrat"/>
              <a:ea typeface="Montserrat"/>
              <a:cs typeface="Montserrat"/>
              <a:sym typeface="Montserrat"/>
            </a:endParaRPr>
          </a:p>
        </p:txBody>
      </p:sp>
      <p:sp>
        <p:nvSpPr>
          <p:cNvPr id="1321" name="Google Shape;1321;p127"/>
          <p:cNvSpPr txBox="1"/>
          <p:nvPr/>
        </p:nvSpPr>
        <p:spPr>
          <a:xfrm>
            <a:off x="6071601" y="2220658"/>
            <a:ext cx="2555100" cy="169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100">
                <a:solidFill>
                  <a:schemeClr val="accent1"/>
                </a:solidFill>
                <a:latin typeface="Montserrat"/>
                <a:ea typeface="Montserrat"/>
                <a:cs typeface="Montserrat"/>
                <a:sym typeface="Montserrat"/>
              </a:rPr>
              <a:t>Privacy</a:t>
            </a:r>
            <a:endParaRPr b="1" sz="900">
              <a:solidFill>
                <a:schemeClr val="accent1"/>
              </a:solidFill>
              <a:latin typeface="Montserrat"/>
              <a:ea typeface="Montserrat"/>
              <a:cs typeface="Montserrat"/>
              <a:sym typeface="Montserrat"/>
            </a:endParaRPr>
          </a:p>
        </p:txBody>
      </p:sp>
      <p:sp>
        <p:nvSpPr>
          <p:cNvPr id="1322" name="Google Shape;1322;p127"/>
          <p:cNvSpPr/>
          <p:nvPr/>
        </p:nvSpPr>
        <p:spPr>
          <a:xfrm>
            <a:off x="6071600" y="3486725"/>
            <a:ext cx="2555100" cy="47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900">
                <a:solidFill>
                  <a:srgbClr val="575757"/>
                </a:solidFill>
                <a:latin typeface="Montserrat"/>
                <a:ea typeface="Montserrat"/>
                <a:cs typeface="Montserrat"/>
                <a:sym typeface="Montserrat"/>
              </a:rPr>
              <a:t>Deployments should only be done through the CI/CD tooling and data can only be retrieved from a published zone</a:t>
            </a:r>
            <a:endParaRPr sz="900">
              <a:latin typeface="Montserrat"/>
              <a:ea typeface="Montserrat"/>
              <a:cs typeface="Montserrat"/>
              <a:sym typeface="Montserrat"/>
            </a:endParaRPr>
          </a:p>
        </p:txBody>
      </p:sp>
      <p:sp>
        <p:nvSpPr>
          <p:cNvPr id="1323" name="Google Shape;1323;p127"/>
          <p:cNvSpPr txBox="1"/>
          <p:nvPr/>
        </p:nvSpPr>
        <p:spPr>
          <a:xfrm>
            <a:off x="6071601" y="3317626"/>
            <a:ext cx="2481000" cy="169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100">
                <a:solidFill>
                  <a:schemeClr val="accent1"/>
                </a:solidFill>
                <a:latin typeface="Montserrat"/>
                <a:ea typeface="Montserrat"/>
                <a:cs typeface="Montserrat"/>
                <a:sym typeface="Montserrat"/>
              </a:rPr>
              <a:t>CI/CD Framework</a:t>
            </a:r>
            <a:endParaRPr b="1" sz="900">
              <a:solidFill>
                <a:schemeClr val="accent1"/>
              </a:solidFill>
              <a:latin typeface="Montserrat"/>
              <a:ea typeface="Montserrat"/>
              <a:cs typeface="Montserrat"/>
              <a:sym typeface="Montserrat"/>
            </a:endParaRPr>
          </a:p>
        </p:txBody>
      </p:sp>
      <p:sp>
        <p:nvSpPr>
          <p:cNvPr id="1324" name="Google Shape;1324;p127"/>
          <p:cNvSpPr/>
          <p:nvPr/>
        </p:nvSpPr>
        <p:spPr>
          <a:xfrm>
            <a:off x="2136325" y="4369250"/>
            <a:ext cx="1949400" cy="3159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900">
                <a:solidFill>
                  <a:srgbClr val="575757"/>
                </a:solidFill>
                <a:latin typeface="Montserrat"/>
                <a:ea typeface="Montserrat"/>
                <a:cs typeface="Montserrat"/>
                <a:sym typeface="Montserrat"/>
              </a:rPr>
              <a:t>Rules can be reused across tables and domains</a:t>
            </a:r>
            <a:endParaRPr sz="900">
              <a:latin typeface="Montserrat"/>
              <a:ea typeface="Montserrat"/>
              <a:cs typeface="Montserrat"/>
              <a:sym typeface="Montserrat"/>
            </a:endParaRPr>
          </a:p>
        </p:txBody>
      </p:sp>
      <p:sp>
        <p:nvSpPr>
          <p:cNvPr id="1325" name="Google Shape;1325;p127"/>
          <p:cNvSpPr txBox="1"/>
          <p:nvPr/>
        </p:nvSpPr>
        <p:spPr>
          <a:xfrm>
            <a:off x="517349" y="4200150"/>
            <a:ext cx="3568500" cy="169200"/>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lang="en-US" sz="1100">
                <a:solidFill>
                  <a:schemeClr val="accent1"/>
                </a:solidFill>
                <a:latin typeface="Montserrat"/>
                <a:ea typeface="Montserrat"/>
                <a:cs typeface="Montserrat"/>
                <a:sym typeface="Montserrat"/>
              </a:rPr>
              <a:t>Security Rules</a:t>
            </a:r>
            <a:endParaRPr b="1" sz="900">
              <a:solidFill>
                <a:schemeClr val="accent1"/>
              </a:solidFill>
              <a:latin typeface="Montserrat"/>
              <a:ea typeface="Montserrat"/>
              <a:cs typeface="Montserrat"/>
              <a:sym typeface="Montserrat"/>
            </a:endParaRPr>
          </a:p>
        </p:txBody>
      </p:sp>
      <p:sp>
        <p:nvSpPr>
          <p:cNvPr id="1326" name="Google Shape;1326;p127"/>
          <p:cNvSpPr/>
          <p:nvPr/>
        </p:nvSpPr>
        <p:spPr>
          <a:xfrm>
            <a:off x="517349" y="3632663"/>
            <a:ext cx="2598600" cy="3159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900">
                <a:solidFill>
                  <a:srgbClr val="575757"/>
                </a:solidFill>
                <a:latin typeface="Montserrat"/>
                <a:ea typeface="Montserrat"/>
                <a:cs typeface="Montserrat"/>
                <a:sym typeface="Montserrat"/>
              </a:rPr>
              <a:t>Pre-defined AD Groups integrated into </a:t>
            </a:r>
            <a:r>
              <a:rPr lang="en-US" sz="900">
                <a:solidFill>
                  <a:srgbClr val="575757"/>
                </a:solidFill>
                <a:latin typeface="Montserrat"/>
                <a:ea typeface="Montserrat"/>
                <a:cs typeface="Montserrat"/>
                <a:sym typeface="Montserrat"/>
              </a:rPr>
              <a:t>Snowflake Role with Okta syncing</a:t>
            </a:r>
            <a:endParaRPr sz="900">
              <a:latin typeface="Montserrat"/>
              <a:ea typeface="Montserrat"/>
              <a:cs typeface="Montserrat"/>
              <a:sym typeface="Montserrat"/>
            </a:endParaRPr>
          </a:p>
        </p:txBody>
      </p:sp>
      <p:sp>
        <p:nvSpPr>
          <p:cNvPr id="1327" name="Google Shape;1327;p127"/>
          <p:cNvSpPr txBox="1"/>
          <p:nvPr/>
        </p:nvSpPr>
        <p:spPr>
          <a:xfrm>
            <a:off x="517349" y="3463562"/>
            <a:ext cx="2598600" cy="169200"/>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lang="en-US" sz="1100">
                <a:solidFill>
                  <a:schemeClr val="accent1"/>
                </a:solidFill>
                <a:latin typeface="Montserrat"/>
                <a:ea typeface="Montserrat"/>
                <a:cs typeface="Montserrat"/>
                <a:sym typeface="Montserrat"/>
              </a:rPr>
              <a:t>AD Syncing and SAML</a:t>
            </a:r>
            <a:endParaRPr b="1" sz="900">
              <a:solidFill>
                <a:schemeClr val="accent1"/>
              </a:solidFill>
              <a:latin typeface="Montserrat"/>
              <a:ea typeface="Montserrat"/>
              <a:cs typeface="Montserrat"/>
              <a:sym typeface="Montserrat"/>
            </a:endParaRPr>
          </a:p>
        </p:txBody>
      </p:sp>
      <p:sp>
        <p:nvSpPr>
          <p:cNvPr id="1328" name="Google Shape;1328;p127"/>
          <p:cNvSpPr/>
          <p:nvPr/>
        </p:nvSpPr>
        <p:spPr>
          <a:xfrm>
            <a:off x="517286" y="2299358"/>
            <a:ext cx="2598000" cy="473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900">
                <a:solidFill>
                  <a:srgbClr val="575757"/>
                </a:solidFill>
                <a:latin typeface="Montserrat"/>
                <a:ea typeface="Montserrat"/>
                <a:cs typeface="Montserrat"/>
                <a:sym typeface="Montserrat"/>
              </a:rPr>
              <a:t>Each user has a personal view into the data for which they have permissions using a role based framework</a:t>
            </a:r>
            <a:endParaRPr sz="900">
              <a:latin typeface="Montserrat"/>
              <a:ea typeface="Montserrat"/>
              <a:cs typeface="Montserrat"/>
              <a:sym typeface="Montserrat"/>
            </a:endParaRPr>
          </a:p>
        </p:txBody>
      </p:sp>
      <p:sp>
        <p:nvSpPr>
          <p:cNvPr id="1329" name="Google Shape;1329;p127"/>
          <p:cNvSpPr txBox="1"/>
          <p:nvPr/>
        </p:nvSpPr>
        <p:spPr>
          <a:xfrm>
            <a:off x="517286" y="2119001"/>
            <a:ext cx="2598000" cy="169200"/>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lang="en-US" sz="1100">
                <a:solidFill>
                  <a:schemeClr val="accent1"/>
                </a:solidFill>
                <a:latin typeface="Montserrat"/>
                <a:ea typeface="Montserrat"/>
                <a:cs typeface="Montserrat"/>
                <a:sym typeface="Montserrat"/>
              </a:rPr>
              <a:t>Role Based Framework</a:t>
            </a:r>
            <a:endParaRPr b="1" sz="900">
              <a:solidFill>
                <a:schemeClr val="accent1"/>
              </a:solidFill>
              <a:latin typeface="Montserrat"/>
              <a:ea typeface="Montserrat"/>
              <a:cs typeface="Montserrat"/>
              <a:sym typeface="Montserrat"/>
            </a:endParaRPr>
          </a:p>
        </p:txBody>
      </p:sp>
      <p:pic>
        <p:nvPicPr>
          <p:cNvPr id="1330" name="Google Shape;1330;p127"/>
          <p:cNvPicPr preferRelativeResize="0"/>
          <p:nvPr/>
        </p:nvPicPr>
        <p:blipFill>
          <a:blip r:embed="rId3">
            <a:alphaModFix/>
          </a:blip>
          <a:stretch>
            <a:fillRect/>
          </a:stretch>
        </p:blipFill>
        <p:spPr>
          <a:xfrm>
            <a:off x="4437575" y="1731826"/>
            <a:ext cx="264049" cy="264049"/>
          </a:xfrm>
          <a:prstGeom prst="rect">
            <a:avLst/>
          </a:prstGeom>
          <a:noFill/>
          <a:ln>
            <a:noFill/>
          </a:ln>
        </p:spPr>
      </p:pic>
      <p:pic>
        <p:nvPicPr>
          <p:cNvPr id="1331" name="Google Shape;1331;p127"/>
          <p:cNvPicPr preferRelativeResize="0"/>
          <p:nvPr/>
        </p:nvPicPr>
        <p:blipFill>
          <a:blip r:embed="rId4">
            <a:alphaModFix/>
          </a:blip>
          <a:stretch>
            <a:fillRect/>
          </a:stretch>
        </p:blipFill>
        <p:spPr>
          <a:xfrm>
            <a:off x="4219734" y="2680601"/>
            <a:ext cx="699909" cy="772976"/>
          </a:xfrm>
          <a:prstGeom prst="rect">
            <a:avLst/>
          </a:prstGeom>
          <a:noFill/>
          <a:ln>
            <a:noFill/>
          </a:ln>
        </p:spPr>
      </p:pic>
      <p:pic>
        <p:nvPicPr>
          <p:cNvPr id="1332" name="Google Shape;1332;p127"/>
          <p:cNvPicPr preferRelativeResize="0"/>
          <p:nvPr/>
        </p:nvPicPr>
        <p:blipFill>
          <a:blip r:embed="rId5">
            <a:alphaModFix/>
          </a:blip>
          <a:stretch>
            <a:fillRect/>
          </a:stretch>
        </p:blipFill>
        <p:spPr>
          <a:xfrm>
            <a:off x="5399402" y="2254727"/>
            <a:ext cx="382850" cy="382850"/>
          </a:xfrm>
          <a:prstGeom prst="rect">
            <a:avLst/>
          </a:prstGeom>
          <a:noFill/>
          <a:ln>
            <a:noFill/>
          </a:ln>
        </p:spPr>
      </p:pic>
      <p:pic>
        <p:nvPicPr>
          <p:cNvPr id="1333" name="Google Shape;1333;p127"/>
          <p:cNvPicPr preferRelativeResize="0"/>
          <p:nvPr/>
        </p:nvPicPr>
        <p:blipFill>
          <a:blip r:embed="rId6">
            <a:alphaModFix/>
          </a:blip>
          <a:stretch>
            <a:fillRect/>
          </a:stretch>
        </p:blipFill>
        <p:spPr>
          <a:xfrm>
            <a:off x="5432877" y="3452789"/>
            <a:ext cx="315900" cy="315900"/>
          </a:xfrm>
          <a:prstGeom prst="rect">
            <a:avLst/>
          </a:prstGeom>
          <a:noFill/>
          <a:ln>
            <a:noFill/>
          </a:ln>
        </p:spPr>
      </p:pic>
      <p:pic>
        <p:nvPicPr>
          <p:cNvPr id="1334" name="Google Shape;1334;p127"/>
          <p:cNvPicPr preferRelativeResize="0"/>
          <p:nvPr/>
        </p:nvPicPr>
        <p:blipFill>
          <a:blip r:embed="rId7">
            <a:alphaModFix/>
          </a:blip>
          <a:stretch>
            <a:fillRect/>
          </a:stretch>
        </p:blipFill>
        <p:spPr>
          <a:xfrm>
            <a:off x="3357113" y="2254426"/>
            <a:ext cx="382848" cy="382848"/>
          </a:xfrm>
          <a:prstGeom prst="rect">
            <a:avLst/>
          </a:prstGeom>
          <a:noFill/>
          <a:ln>
            <a:noFill/>
          </a:ln>
        </p:spPr>
      </p:pic>
      <p:pic>
        <p:nvPicPr>
          <p:cNvPr id="1335" name="Google Shape;1335;p127"/>
          <p:cNvPicPr preferRelativeResize="0"/>
          <p:nvPr/>
        </p:nvPicPr>
        <p:blipFill>
          <a:blip r:embed="rId8">
            <a:alphaModFix/>
          </a:blip>
          <a:stretch>
            <a:fillRect/>
          </a:stretch>
        </p:blipFill>
        <p:spPr>
          <a:xfrm>
            <a:off x="3416525" y="3478737"/>
            <a:ext cx="264025" cy="264025"/>
          </a:xfrm>
          <a:prstGeom prst="rect">
            <a:avLst/>
          </a:prstGeom>
          <a:noFill/>
          <a:ln>
            <a:noFill/>
          </a:ln>
        </p:spPr>
      </p:pic>
      <p:pic>
        <p:nvPicPr>
          <p:cNvPr id="1336" name="Google Shape;1336;p127"/>
          <p:cNvPicPr preferRelativeResize="0"/>
          <p:nvPr/>
        </p:nvPicPr>
        <p:blipFill>
          <a:blip r:embed="rId9">
            <a:alphaModFix/>
          </a:blip>
          <a:stretch>
            <a:fillRect/>
          </a:stretch>
        </p:blipFill>
        <p:spPr>
          <a:xfrm>
            <a:off x="4411738" y="4035125"/>
            <a:ext cx="315900" cy="315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Types of Data</a:t>
            </a:r>
            <a:endParaRPr sz="1800">
              <a:solidFill>
                <a:srgbClr val="000000"/>
              </a:solidFill>
            </a:endParaRPr>
          </a:p>
        </p:txBody>
      </p:sp>
      <p:graphicFrame>
        <p:nvGraphicFramePr>
          <p:cNvPr id="496" name="Google Shape;496;p83"/>
          <p:cNvGraphicFramePr/>
          <p:nvPr/>
        </p:nvGraphicFramePr>
        <p:xfrm>
          <a:off x="613725" y="1329775"/>
          <a:ext cx="3000000" cy="3000000"/>
        </p:xfrm>
        <a:graphic>
          <a:graphicData uri="http://schemas.openxmlformats.org/drawingml/2006/table">
            <a:tbl>
              <a:tblPr>
                <a:noFill/>
                <a:tableStyleId>{A59DD124-4F37-489C-8506-8947E5CF5796}</a:tableStyleId>
              </a:tblPr>
              <a:tblGrid>
                <a:gridCol w="1557525"/>
                <a:gridCol w="1521700"/>
                <a:gridCol w="1765275"/>
                <a:gridCol w="1206500"/>
                <a:gridCol w="2202250"/>
              </a:tblGrid>
              <a:tr h="359600">
                <a:tc>
                  <a:txBody>
                    <a:bodyPr/>
                    <a:lstStyle/>
                    <a:p>
                      <a:pPr indent="0" lvl="0" marL="0" rtl="0" algn="ctr">
                        <a:lnSpc>
                          <a:spcPct val="200000"/>
                        </a:lnSpc>
                        <a:spcBef>
                          <a:spcPts val="0"/>
                        </a:spcBef>
                        <a:spcAft>
                          <a:spcPts val="0"/>
                        </a:spcAft>
                        <a:buNone/>
                      </a:pPr>
                      <a:r>
                        <a:rPr b="1" lang="en-US" sz="1000">
                          <a:solidFill>
                            <a:srgbClr val="FFFFFF"/>
                          </a:solidFill>
                          <a:latin typeface="Helvetica Neue"/>
                          <a:ea typeface="Helvetica Neue"/>
                          <a:cs typeface="Helvetica Neue"/>
                          <a:sym typeface="Helvetica Neue"/>
                        </a:rPr>
                        <a:t>Data type</a:t>
                      </a:r>
                      <a:endParaRPr b="1" sz="1000">
                        <a:solidFill>
                          <a:srgbClr val="FFFFFF"/>
                        </a:solidFill>
                        <a:latin typeface="Helvetica Neue"/>
                        <a:ea typeface="Helvetica Neue"/>
                        <a:cs typeface="Helvetica Neue"/>
                        <a:sym typeface="Helvetica Neue"/>
                      </a:endParaRPr>
                    </a:p>
                  </a:txBody>
                  <a:tcPr marT="91425" marB="91425" marR="91425" marL="91425">
                    <a:solidFill>
                      <a:schemeClr val="accent1"/>
                    </a:solidFill>
                  </a:tcPr>
                </a:tc>
                <a:tc>
                  <a:txBody>
                    <a:bodyPr/>
                    <a:lstStyle/>
                    <a:p>
                      <a:pPr indent="0" lvl="0" marL="0" rtl="0" algn="ctr">
                        <a:lnSpc>
                          <a:spcPct val="200000"/>
                        </a:lnSpc>
                        <a:spcBef>
                          <a:spcPts val="0"/>
                        </a:spcBef>
                        <a:spcAft>
                          <a:spcPts val="0"/>
                        </a:spcAft>
                        <a:buNone/>
                      </a:pPr>
                      <a:r>
                        <a:rPr b="1" lang="en-US" sz="1000">
                          <a:solidFill>
                            <a:srgbClr val="FFFFFF"/>
                          </a:solidFill>
                          <a:latin typeface="Helvetica Neue"/>
                          <a:ea typeface="Helvetica Neue"/>
                          <a:cs typeface="Helvetica Neue"/>
                          <a:sym typeface="Helvetica Neue"/>
                        </a:rPr>
                        <a:t>Organization</a:t>
                      </a:r>
                      <a:endParaRPr b="1" sz="1000">
                        <a:solidFill>
                          <a:srgbClr val="FFFFFF"/>
                        </a:solidFill>
                        <a:latin typeface="Helvetica Neue"/>
                        <a:ea typeface="Helvetica Neue"/>
                        <a:cs typeface="Helvetica Neue"/>
                        <a:sym typeface="Helvetica Neue"/>
                      </a:endParaRPr>
                    </a:p>
                  </a:txBody>
                  <a:tcPr marT="91425" marB="91425" marR="91425" marL="91425">
                    <a:solidFill>
                      <a:schemeClr val="accent1"/>
                    </a:solidFill>
                  </a:tcPr>
                </a:tc>
                <a:tc>
                  <a:txBody>
                    <a:bodyPr/>
                    <a:lstStyle/>
                    <a:p>
                      <a:pPr indent="0" lvl="0" marL="0" rtl="0" algn="ctr">
                        <a:lnSpc>
                          <a:spcPct val="200000"/>
                        </a:lnSpc>
                        <a:spcBef>
                          <a:spcPts val="0"/>
                        </a:spcBef>
                        <a:spcAft>
                          <a:spcPts val="0"/>
                        </a:spcAft>
                        <a:buNone/>
                      </a:pPr>
                      <a:r>
                        <a:rPr b="1" lang="en-US" sz="1000">
                          <a:solidFill>
                            <a:srgbClr val="FFFFFF"/>
                          </a:solidFill>
                          <a:latin typeface="Helvetica Neue"/>
                          <a:ea typeface="Helvetica Neue"/>
                          <a:cs typeface="Helvetica Neue"/>
                          <a:sym typeface="Helvetica Neue"/>
                        </a:rPr>
                        <a:t>Storage</a:t>
                      </a:r>
                      <a:endParaRPr b="1" sz="1000">
                        <a:solidFill>
                          <a:srgbClr val="FFFFFF"/>
                        </a:solidFill>
                        <a:latin typeface="Helvetica Neue"/>
                        <a:ea typeface="Helvetica Neue"/>
                        <a:cs typeface="Helvetica Neue"/>
                        <a:sym typeface="Helvetica Neue"/>
                      </a:endParaRPr>
                    </a:p>
                  </a:txBody>
                  <a:tcPr marT="91425" marB="91425" marR="91425" marL="91425">
                    <a:solidFill>
                      <a:schemeClr val="accent1"/>
                    </a:solidFill>
                  </a:tcPr>
                </a:tc>
                <a:tc>
                  <a:txBody>
                    <a:bodyPr/>
                    <a:lstStyle/>
                    <a:p>
                      <a:pPr indent="0" lvl="0" marL="0" rtl="0" algn="ctr">
                        <a:lnSpc>
                          <a:spcPct val="200000"/>
                        </a:lnSpc>
                        <a:spcBef>
                          <a:spcPts val="0"/>
                        </a:spcBef>
                        <a:spcAft>
                          <a:spcPts val="0"/>
                        </a:spcAft>
                        <a:buNone/>
                      </a:pPr>
                      <a:r>
                        <a:rPr b="1" lang="en-US" sz="1000">
                          <a:solidFill>
                            <a:srgbClr val="FFFFFF"/>
                          </a:solidFill>
                          <a:latin typeface="Helvetica Neue"/>
                          <a:ea typeface="Helvetica Neue"/>
                          <a:cs typeface="Helvetica Neue"/>
                          <a:sym typeface="Helvetica Neue"/>
                        </a:rPr>
                        <a:t>Analysis</a:t>
                      </a:r>
                      <a:endParaRPr b="1" sz="1000">
                        <a:solidFill>
                          <a:srgbClr val="FFFFFF"/>
                        </a:solidFill>
                        <a:latin typeface="Helvetica Neue"/>
                        <a:ea typeface="Helvetica Neue"/>
                        <a:cs typeface="Helvetica Neue"/>
                        <a:sym typeface="Helvetica Neue"/>
                      </a:endParaRPr>
                    </a:p>
                  </a:txBody>
                  <a:tcPr marT="91425" marB="91425" marR="91425" marL="91425">
                    <a:solidFill>
                      <a:schemeClr val="accent1"/>
                    </a:solidFill>
                  </a:tcPr>
                </a:tc>
                <a:tc>
                  <a:txBody>
                    <a:bodyPr/>
                    <a:lstStyle/>
                    <a:p>
                      <a:pPr indent="0" lvl="0" marL="0" rtl="0" algn="ctr">
                        <a:lnSpc>
                          <a:spcPct val="200000"/>
                        </a:lnSpc>
                        <a:spcBef>
                          <a:spcPts val="0"/>
                        </a:spcBef>
                        <a:spcAft>
                          <a:spcPts val="0"/>
                        </a:spcAft>
                        <a:buNone/>
                      </a:pPr>
                      <a:r>
                        <a:rPr b="1" lang="en-US" sz="1000">
                          <a:solidFill>
                            <a:srgbClr val="FFFFFF"/>
                          </a:solidFill>
                          <a:latin typeface="Helvetica Neue"/>
                          <a:ea typeface="Helvetica Neue"/>
                          <a:cs typeface="Helvetica Neue"/>
                          <a:sym typeface="Helvetica Neue"/>
                        </a:rPr>
                        <a:t>Examples</a:t>
                      </a:r>
                      <a:endParaRPr b="1" sz="1000">
                        <a:solidFill>
                          <a:srgbClr val="FFFFFF"/>
                        </a:solidFill>
                        <a:latin typeface="Helvetica Neue"/>
                        <a:ea typeface="Helvetica Neue"/>
                        <a:cs typeface="Helvetica Neue"/>
                        <a:sym typeface="Helvetica Neue"/>
                      </a:endParaRPr>
                    </a:p>
                  </a:txBody>
                  <a:tcPr marT="91425" marB="91425" marR="91425" marL="91425">
                    <a:solidFill>
                      <a:schemeClr val="accent1"/>
                    </a:solidFill>
                  </a:tcPr>
                </a:tc>
              </a:tr>
              <a:tr h="541250">
                <a:tc>
                  <a:txBody>
                    <a:bodyPr/>
                    <a:lstStyle/>
                    <a:p>
                      <a:pPr indent="0" lvl="0" marL="0" rtl="0" algn="ctr">
                        <a:lnSpc>
                          <a:spcPct val="200000"/>
                        </a:lnSpc>
                        <a:spcBef>
                          <a:spcPts val="0"/>
                        </a:spcBef>
                        <a:spcAft>
                          <a:spcPts val="0"/>
                        </a:spcAft>
                        <a:buNone/>
                      </a:pPr>
                      <a:r>
                        <a:rPr b="1" lang="en-US" sz="1000">
                          <a:latin typeface="Helvetica Neue"/>
                          <a:ea typeface="Helvetica Neue"/>
                          <a:cs typeface="Helvetica Neue"/>
                          <a:sym typeface="Helvetica Neue"/>
                        </a:rPr>
                        <a:t>Structured</a:t>
                      </a:r>
                      <a:endParaRPr b="1" sz="1000">
                        <a:latin typeface="Helvetica Neue"/>
                        <a:ea typeface="Helvetica Neue"/>
                        <a:cs typeface="Helvetica Neue"/>
                        <a:sym typeface="Helvetica Neue"/>
                      </a:endParaRPr>
                    </a:p>
                  </a:txBody>
                  <a:tcPr marT="152400" marB="152400" marR="152400" marL="152400" anchor="ctr">
                    <a:solidFill>
                      <a:srgbClr val="FFFFFF"/>
                    </a:solidFill>
                  </a:tcPr>
                </a:tc>
                <a:tc>
                  <a:txBody>
                    <a:bodyPr/>
                    <a:lstStyle/>
                    <a:p>
                      <a:pPr indent="0" lvl="0" marL="0" rtl="0" algn="ctr">
                        <a:lnSpc>
                          <a:spcPct val="200000"/>
                        </a:lnSpc>
                        <a:spcBef>
                          <a:spcPts val="0"/>
                        </a:spcBef>
                        <a:spcAft>
                          <a:spcPts val="0"/>
                        </a:spcAft>
                        <a:buNone/>
                      </a:pPr>
                      <a:r>
                        <a:rPr i="1" lang="en-US" sz="900">
                          <a:latin typeface="Montserrat"/>
                          <a:ea typeface="Montserrat"/>
                          <a:cs typeface="Montserrat"/>
                          <a:sym typeface="Montserrat"/>
                        </a:rPr>
                        <a:t>Predefined format</a:t>
                      </a:r>
                      <a:endParaRPr i="1" sz="900">
                        <a:latin typeface="Montserrat"/>
                        <a:ea typeface="Montserrat"/>
                        <a:cs typeface="Montserrat"/>
                        <a:sym typeface="Montserrat"/>
                      </a:endParaRPr>
                    </a:p>
                  </a:txBody>
                  <a:tcPr marT="152400" marB="152400" marR="152400" marL="152400" anchor="ctr"/>
                </a:tc>
                <a:tc>
                  <a:txBody>
                    <a:bodyPr/>
                    <a:lstStyle/>
                    <a:p>
                      <a:pPr indent="0" lvl="0" marL="0" rtl="0" algn="ctr">
                        <a:lnSpc>
                          <a:spcPct val="200000"/>
                        </a:lnSpc>
                        <a:spcBef>
                          <a:spcPts val="0"/>
                        </a:spcBef>
                        <a:spcAft>
                          <a:spcPts val="0"/>
                        </a:spcAft>
                        <a:buNone/>
                      </a:pPr>
                      <a:r>
                        <a:rPr i="1" lang="en-US" sz="900">
                          <a:latin typeface="Montserrat"/>
                          <a:ea typeface="Montserrat"/>
                          <a:cs typeface="Montserrat"/>
                          <a:sym typeface="Montserrat"/>
                        </a:rPr>
                        <a:t>Relational databases, spreadsheets, data warehouses</a:t>
                      </a:r>
                      <a:endParaRPr i="1" sz="900">
                        <a:latin typeface="Montserrat"/>
                        <a:ea typeface="Montserrat"/>
                        <a:cs typeface="Montserrat"/>
                        <a:sym typeface="Montserrat"/>
                      </a:endParaRPr>
                    </a:p>
                  </a:txBody>
                  <a:tcPr marT="152400" marB="152400" marR="152400" marL="152400" anchor="ctr"/>
                </a:tc>
                <a:tc>
                  <a:txBody>
                    <a:bodyPr/>
                    <a:lstStyle/>
                    <a:p>
                      <a:pPr indent="0" lvl="0" marL="0" rtl="0" algn="ctr">
                        <a:lnSpc>
                          <a:spcPct val="200000"/>
                        </a:lnSpc>
                        <a:spcBef>
                          <a:spcPts val="0"/>
                        </a:spcBef>
                        <a:spcAft>
                          <a:spcPts val="0"/>
                        </a:spcAft>
                        <a:buNone/>
                      </a:pPr>
                      <a:r>
                        <a:rPr i="1" lang="en-US" sz="900">
                          <a:latin typeface="Montserrat"/>
                          <a:ea typeface="Montserrat"/>
                          <a:cs typeface="Montserrat"/>
                          <a:sym typeface="Montserrat"/>
                        </a:rPr>
                        <a:t>Easy</a:t>
                      </a:r>
                      <a:endParaRPr i="1" sz="900">
                        <a:latin typeface="Montserrat"/>
                        <a:ea typeface="Montserrat"/>
                        <a:cs typeface="Montserrat"/>
                        <a:sym typeface="Montserrat"/>
                      </a:endParaRPr>
                    </a:p>
                  </a:txBody>
                  <a:tcPr marT="152400" marB="152400" marR="152400" marL="152400" anchor="ctr"/>
                </a:tc>
                <a:tc>
                  <a:txBody>
                    <a:bodyPr/>
                    <a:lstStyle/>
                    <a:p>
                      <a:pPr indent="0" lvl="0" marL="0" rtl="0" algn="ctr">
                        <a:lnSpc>
                          <a:spcPct val="200000"/>
                        </a:lnSpc>
                        <a:spcBef>
                          <a:spcPts val="0"/>
                        </a:spcBef>
                        <a:spcAft>
                          <a:spcPts val="0"/>
                        </a:spcAft>
                        <a:buNone/>
                      </a:pPr>
                      <a:r>
                        <a:rPr i="1" lang="en-US" sz="900">
                          <a:latin typeface="Montserrat"/>
                          <a:ea typeface="Montserrat"/>
                          <a:cs typeface="Montserrat"/>
                          <a:sym typeface="Montserrat"/>
                        </a:rPr>
                        <a:t>Customer records, product inventory data, financial transaction data, sensor data</a:t>
                      </a:r>
                      <a:endParaRPr i="1" sz="900">
                        <a:latin typeface="Montserrat"/>
                        <a:ea typeface="Montserrat"/>
                        <a:cs typeface="Montserrat"/>
                        <a:sym typeface="Montserrat"/>
                      </a:endParaRPr>
                    </a:p>
                  </a:txBody>
                  <a:tcPr marT="152400" marB="152400" marR="152400" marL="152400" anchor="ctr"/>
                </a:tc>
              </a:tr>
              <a:tr h="153825">
                <a:tc>
                  <a:txBody>
                    <a:bodyPr/>
                    <a:lstStyle/>
                    <a:p>
                      <a:pPr indent="0" lvl="0" marL="0" rtl="0" algn="ctr">
                        <a:lnSpc>
                          <a:spcPct val="200000"/>
                        </a:lnSpc>
                        <a:spcBef>
                          <a:spcPts val="0"/>
                        </a:spcBef>
                        <a:spcAft>
                          <a:spcPts val="0"/>
                        </a:spcAft>
                        <a:buNone/>
                      </a:pPr>
                      <a:r>
                        <a:rPr b="1" lang="en-US" sz="1000">
                          <a:latin typeface="Helvetica Neue"/>
                          <a:ea typeface="Helvetica Neue"/>
                          <a:cs typeface="Helvetica Neue"/>
                          <a:sym typeface="Helvetica Neue"/>
                        </a:rPr>
                        <a:t>Semi-structured</a:t>
                      </a:r>
                      <a:endParaRPr b="1" sz="1000">
                        <a:latin typeface="Helvetica Neue"/>
                        <a:ea typeface="Helvetica Neue"/>
                        <a:cs typeface="Helvetica Neue"/>
                        <a:sym typeface="Helvetica Neue"/>
                      </a:endParaRPr>
                    </a:p>
                  </a:txBody>
                  <a:tcPr marT="152400" marB="152400" marR="152400" marL="152400" anchor="ctr">
                    <a:solidFill>
                      <a:srgbClr val="FFFFFF"/>
                    </a:solidFill>
                  </a:tcPr>
                </a:tc>
                <a:tc>
                  <a:txBody>
                    <a:bodyPr/>
                    <a:lstStyle/>
                    <a:p>
                      <a:pPr indent="0" lvl="0" marL="0" rtl="0" algn="ctr">
                        <a:lnSpc>
                          <a:spcPct val="200000"/>
                        </a:lnSpc>
                        <a:spcBef>
                          <a:spcPts val="0"/>
                        </a:spcBef>
                        <a:spcAft>
                          <a:spcPts val="0"/>
                        </a:spcAft>
                        <a:buNone/>
                      </a:pPr>
                      <a:r>
                        <a:rPr i="1" lang="en-US" sz="900">
                          <a:latin typeface="Montserrat"/>
                          <a:ea typeface="Montserrat"/>
                          <a:cs typeface="Montserrat"/>
                          <a:sym typeface="Montserrat"/>
                        </a:rPr>
                        <a:t>Some organizational properties</a:t>
                      </a:r>
                      <a:endParaRPr i="1" sz="900">
                        <a:latin typeface="Montserrat"/>
                        <a:ea typeface="Montserrat"/>
                        <a:cs typeface="Montserrat"/>
                        <a:sym typeface="Montserrat"/>
                      </a:endParaRPr>
                    </a:p>
                  </a:txBody>
                  <a:tcPr marT="152400" marB="152400" marR="152400" marL="152400" anchor="ctr"/>
                </a:tc>
                <a:tc>
                  <a:txBody>
                    <a:bodyPr/>
                    <a:lstStyle/>
                    <a:p>
                      <a:pPr indent="0" lvl="0" marL="0" rtl="0" algn="ctr">
                        <a:lnSpc>
                          <a:spcPct val="200000"/>
                        </a:lnSpc>
                        <a:spcBef>
                          <a:spcPts val="0"/>
                        </a:spcBef>
                        <a:spcAft>
                          <a:spcPts val="0"/>
                        </a:spcAft>
                        <a:buNone/>
                      </a:pPr>
                      <a:r>
                        <a:rPr i="1" lang="en-US" sz="900">
                          <a:latin typeface="Montserrat"/>
                          <a:ea typeface="Montserrat"/>
                          <a:cs typeface="Montserrat"/>
                          <a:sym typeface="Montserrat"/>
                        </a:rPr>
                        <a:t>XML, JSON, markup languages</a:t>
                      </a:r>
                      <a:endParaRPr i="1" sz="900">
                        <a:latin typeface="Montserrat"/>
                        <a:ea typeface="Montserrat"/>
                        <a:cs typeface="Montserrat"/>
                        <a:sym typeface="Montserrat"/>
                      </a:endParaRPr>
                    </a:p>
                  </a:txBody>
                  <a:tcPr marT="152400" marB="152400" marR="152400" marL="152400" anchor="ctr"/>
                </a:tc>
                <a:tc>
                  <a:txBody>
                    <a:bodyPr/>
                    <a:lstStyle/>
                    <a:p>
                      <a:pPr indent="0" lvl="0" marL="0" rtl="0" algn="ctr">
                        <a:lnSpc>
                          <a:spcPct val="200000"/>
                        </a:lnSpc>
                        <a:spcBef>
                          <a:spcPts val="0"/>
                        </a:spcBef>
                        <a:spcAft>
                          <a:spcPts val="0"/>
                        </a:spcAft>
                        <a:buNone/>
                      </a:pPr>
                      <a:r>
                        <a:rPr i="1" lang="en-US" sz="900">
                          <a:latin typeface="Montserrat"/>
                          <a:ea typeface="Montserrat"/>
                          <a:cs typeface="Montserrat"/>
                          <a:sym typeface="Montserrat"/>
                        </a:rPr>
                        <a:t>More difficult</a:t>
                      </a:r>
                      <a:endParaRPr i="1" sz="900">
                        <a:latin typeface="Montserrat"/>
                        <a:ea typeface="Montserrat"/>
                        <a:cs typeface="Montserrat"/>
                        <a:sym typeface="Montserrat"/>
                      </a:endParaRPr>
                    </a:p>
                  </a:txBody>
                  <a:tcPr marT="152400" marB="152400" marR="152400" marL="152400" anchor="ctr"/>
                </a:tc>
                <a:tc>
                  <a:txBody>
                    <a:bodyPr/>
                    <a:lstStyle/>
                    <a:p>
                      <a:pPr indent="0" lvl="0" marL="0" rtl="0" algn="ctr">
                        <a:lnSpc>
                          <a:spcPct val="200000"/>
                        </a:lnSpc>
                        <a:spcBef>
                          <a:spcPts val="0"/>
                        </a:spcBef>
                        <a:spcAft>
                          <a:spcPts val="0"/>
                        </a:spcAft>
                        <a:buNone/>
                      </a:pPr>
                      <a:r>
                        <a:rPr i="1" lang="en-US" sz="900">
                          <a:latin typeface="Montserrat"/>
                          <a:ea typeface="Montserrat"/>
                          <a:cs typeface="Montserrat"/>
                          <a:sym typeface="Montserrat"/>
                        </a:rPr>
                        <a:t>HTML documents, email messages, logs, social media posts</a:t>
                      </a:r>
                      <a:endParaRPr i="1" sz="900">
                        <a:latin typeface="Montserrat"/>
                        <a:ea typeface="Montserrat"/>
                        <a:cs typeface="Montserrat"/>
                        <a:sym typeface="Montserrat"/>
                      </a:endParaRPr>
                    </a:p>
                  </a:txBody>
                  <a:tcPr marT="152400" marB="152400" marR="152400" marL="152400" anchor="ctr"/>
                </a:tc>
              </a:tr>
              <a:tr h="196250">
                <a:tc>
                  <a:txBody>
                    <a:bodyPr/>
                    <a:lstStyle/>
                    <a:p>
                      <a:pPr indent="0" lvl="0" marL="0" rtl="0" algn="ctr">
                        <a:lnSpc>
                          <a:spcPct val="200000"/>
                        </a:lnSpc>
                        <a:spcBef>
                          <a:spcPts val="0"/>
                        </a:spcBef>
                        <a:spcAft>
                          <a:spcPts val="0"/>
                        </a:spcAft>
                        <a:buNone/>
                      </a:pPr>
                      <a:r>
                        <a:rPr b="1" lang="en-US" sz="1000">
                          <a:latin typeface="Helvetica Neue"/>
                          <a:ea typeface="Helvetica Neue"/>
                          <a:cs typeface="Helvetica Neue"/>
                          <a:sym typeface="Helvetica Neue"/>
                        </a:rPr>
                        <a:t>Unstructured</a:t>
                      </a:r>
                      <a:endParaRPr b="1" sz="1000">
                        <a:latin typeface="Helvetica Neue"/>
                        <a:ea typeface="Helvetica Neue"/>
                        <a:cs typeface="Helvetica Neue"/>
                        <a:sym typeface="Helvetica Neue"/>
                      </a:endParaRPr>
                    </a:p>
                  </a:txBody>
                  <a:tcPr marT="152400" marB="152400" marR="152400" marL="152400" anchor="ctr">
                    <a:solidFill>
                      <a:srgbClr val="FFFFFF"/>
                    </a:solidFill>
                  </a:tcPr>
                </a:tc>
                <a:tc>
                  <a:txBody>
                    <a:bodyPr/>
                    <a:lstStyle/>
                    <a:p>
                      <a:pPr indent="0" lvl="0" marL="0" rtl="0" algn="ctr">
                        <a:lnSpc>
                          <a:spcPct val="200000"/>
                        </a:lnSpc>
                        <a:spcBef>
                          <a:spcPts val="0"/>
                        </a:spcBef>
                        <a:spcAft>
                          <a:spcPts val="0"/>
                        </a:spcAft>
                        <a:buNone/>
                      </a:pPr>
                      <a:r>
                        <a:rPr i="1" lang="en-US" sz="900">
                          <a:latin typeface="Montserrat"/>
                          <a:ea typeface="Montserrat"/>
                          <a:cs typeface="Montserrat"/>
                          <a:sym typeface="Montserrat"/>
                        </a:rPr>
                        <a:t>No organizational properties</a:t>
                      </a:r>
                      <a:endParaRPr i="1" sz="900">
                        <a:latin typeface="Montserrat"/>
                        <a:ea typeface="Montserrat"/>
                        <a:cs typeface="Montserrat"/>
                        <a:sym typeface="Montserrat"/>
                      </a:endParaRPr>
                    </a:p>
                  </a:txBody>
                  <a:tcPr marT="152400" marB="152400" marR="152400" marL="152400" anchor="ctr"/>
                </a:tc>
                <a:tc>
                  <a:txBody>
                    <a:bodyPr/>
                    <a:lstStyle/>
                    <a:p>
                      <a:pPr indent="0" lvl="0" marL="0" rtl="0" algn="ctr">
                        <a:lnSpc>
                          <a:spcPct val="200000"/>
                        </a:lnSpc>
                        <a:spcBef>
                          <a:spcPts val="0"/>
                        </a:spcBef>
                        <a:spcAft>
                          <a:spcPts val="0"/>
                        </a:spcAft>
                        <a:buNone/>
                      </a:pPr>
                      <a:r>
                        <a:rPr i="1" lang="en-US" sz="900">
                          <a:latin typeface="Montserrat"/>
                          <a:ea typeface="Montserrat"/>
                          <a:cs typeface="Montserrat"/>
                          <a:sym typeface="Montserrat"/>
                        </a:rPr>
                        <a:t>Text documents, images, audio files, video files</a:t>
                      </a:r>
                      <a:endParaRPr i="1" sz="900">
                        <a:latin typeface="Montserrat"/>
                        <a:ea typeface="Montserrat"/>
                        <a:cs typeface="Montserrat"/>
                        <a:sym typeface="Montserrat"/>
                      </a:endParaRPr>
                    </a:p>
                  </a:txBody>
                  <a:tcPr marT="152400" marB="152400" marR="152400" marL="152400" anchor="ctr"/>
                </a:tc>
                <a:tc>
                  <a:txBody>
                    <a:bodyPr/>
                    <a:lstStyle/>
                    <a:p>
                      <a:pPr indent="0" lvl="0" marL="0" rtl="0" algn="ctr">
                        <a:lnSpc>
                          <a:spcPct val="200000"/>
                        </a:lnSpc>
                        <a:spcBef>
                          <a:spcPts val="0"/>
                        </a:spcBef>
                        <a:spcAft>
                          <a:spcPts val="0"/>
                        </a:spcAft>
                        <a:buNone/>
                      </a:pPr>
                      <a:r>
                        <a:rPr i="1" lang="en-US" sz="900">
                          <a:latin typeface="Montserrat"/>
                          <a:ea typeface="Montserrat"/>
                          <a:cs typeface="Montserrat"/>
                          <a:sym typeface="Montserrat"/>
                        </a:rPr>
                        <a:t>Most difficult</a:t>
                      </a:r>
                      <a:endParaRPr i="1" sz="900">
                        <a:latin typeface="Montserrat"/>
                        <a:ea typeface="Montserrat"/>
                        <a:cs typeface="Montserrat"/>
                        <a:sym typeface="Montserrat"/>
                      </a:endParaRPr>
                    </a:p>
                  </a:txBody>
                  <a:tcPr marT="152400" marB="152400" marR="152400" marL="152400" anchor="ctr"/>
                </a:tc>
                <a:tc>
                  <a:txBody>
                    <a:bodyPr/>
                    <a:lstStyle/>
                    <a:p>
                      <a:pPr indent="0" lvl="0" marL="0" rtl="0" algn="ctr">
                        <a:lnSpc>
                          <a:spcPct val="200000"/>
                        </a:lnSpc>
                        <a:spcBef>
                          <a:spcPts val="0"/>
                        </a:spcBef>
                        <a:spcAft>
                          <a:spcPts val="0"/>
                        </a:spcAft>
                        <a:buNone/>
                      </a:pPr>
                      <a:r>
                        <a:rPr i="1" lang="en-US" sz="900">
                          <a:latin typeface="Montserrat"/>
                          <a:ea typeface="Montserrat"/>
                          <a:cs typeface="Montserrat"/>
                          <a:sym typeface="Montserrat"/>
                        </a:rPr>
                        <a:t>Books, articles, poems, songs, movies</a:t>
                      </a:r>
                      <a:endParaRPr i="1" sz="900">
                        <a:latin typeface="Montserrat"/>
                        <a:ea typeface="Montserrat"/>
                        <a:cs typeface="Montserrat"/>
                        <a:sym typeface="Montserrat"/>
                      </a:endParaRPr>
                    </a:p>
                  </a:txBody>
                  <a:tcPr marT="152400" marB="152400" marR="152400" marL="152400" anchor="ct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cxnSp>
        <p:nvCxnSpPr>
          <p:cNvPr id="1341" name="Google Shape;1341;p128"/>
          <p:cNvCxnSpPr>
            <a:stCxn id="1342" idx="6"/>
            <a:endCxn id="1343" idx="2"/>
          </p:cNvCxnSpPr>
          <p:nvPr/>
        </p:nvCxnSpPr>
        <p:spPr>
          <a:xfrm>
            <a:off x="2625075" y="2697100"/>
            <a:ext cx="3894000" cy="0"/>
          </a:xfrm>
          <a:prstGeom prst="straightConnector1">
            <a:avLst/>
          </a:prstGeom>
          <a:noFill/>
          <a:ln cap="flat" cmpd="sng" w="9525">
            <a:solidFill>
              <a:schemeClr val="accent1"/>
            </a:solidFill>
            <a:prstDash val="dash"/>
            <a:round/>
            <a:headEnd len="med" w="med" type="none"/>
            <a:tailEnd len="med" w="med" type="none"/>
          </a:ln>
        </p:spPr>
      </p:cxnSp>
      <p:sp>
        <p:nvSpPr>
          <p:cNvPr id="1344" name="Google Shape;1344;p128"/>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1345" name="Google Shape;1345;p128"/>
          <p:cNvSpPr txBox="1"/>
          <p:nvPr>
            <p:ph type="title"/>
          </p:nvPr>
        </p:nvSpPr>
        <p:spPr>
          <a:xfrm>
            <a:off x="5684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Overview of Data Privacy Regulations</a:t>
            </a:r>
            <a:endParaRPr sz="1800">
              <a:solidFill>
                <a:srgbClr val="000000"/>
              </a:solidFill>
            </a:endParaRPr>
          </a:p>
        </p:txBody>
      </p:sp>
      <p:sp>
        <p:nvSpPr>
          <p:cNvPr id="1342" name="Google Shape;1342;p128"/>
          <p:cNvSpPr/>
          <p:nvPr/>
        </p:nvSpPr>
        <p:spPr>
          <a:xfrm>
            <a:off x="1099275" y="1962850"/>
            <a:ext cx="1525800" cy="1468500"/>
          </a:xfrm>
          <a:prstGeom prst="ellipse">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28"/>
          <p:cNvSpPr/>
          <p:nvPr/>
        </p:nvSpPr>
        <p:spPr>
          <a:xfrm>
            <a:off x="1236375" y="2083600"/>
            <a:ext cx="1251600" cy="12270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accent1"/>
                </a:solidFill>
                <a:latin typeface="Montserrat"/>
                <a:ea typeface="Montserrat"/>
                <a:cs typeface="Montserrat"/>
                <a:sym typeface="Montserrat"/>
              </a:rPr>
              <a:t>GDPR</a:t>
            </a:r>
            <a:endParaRPr b="1">
              <a:solidFill>
                <a:schemeClr val="accent1"/>
              </a:solidFill>
              <a:latin typeface="Montserrat"/>
              <a:ea typeface="Montserrat"/>
              <a:cs typeface="Montserrat"/>
              <a:sym typeface="Montserrat"/>
            </a:endParaRPr>
          </a:p>
        </p:txBody>
      </p:sp>
      <p:sp>
        <p:nvSpPr>
          <p:cNvPr id="1347" name="Google Shape;1347;p128"/>
          <p:cNvSpPr/>
          <p:nvPr/>
        </p:nvSpPr>
        <p:spPr>
          <a:xfrm>
            <a:off x="3809100" y="1962850"/>
            <a:ext cx="1525800" cy="1468500"/>
          </a:xfrm>
          <a:prstGeom prst="ellipse">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28"/>
          <p:cNvSpPr/>
          <p:nvPr/>
        </p:nvSpPr>
        <p:spPr>
          <a:xfrm>
            <a:off x="3946200" y="2083600"/>
            <a:ext cx="1251600" cy="12270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solidFill>
                  <a:schemeClr val="accent1"/>
                </a:solidFill>
                <a:latin typeface="Montserrat"/>
                <a:ea typeface="Montserrat"/>
                <a:cs typeface="Montserrat"/>
                <a:sym typeface="Montserrat"/>
              </a:rPr>
              <a:t>CCPA</a:t>
            </a:r>
            <a:endParaRPr b="1">
              <a:solidFill>
                <a:schemeClr val="accent1"/>
              </a:solidFill>
              <a:latin typeface="Montserrat"/>
              <a:ea typeface="Montserrat"/>
              <a:cs typeface="Montserrat"/>
              <a:sym typeface="Montserrat"/>
            </a:endParaRPr>
          </a:p>
        </p:txBody>
      </p:sp>
      <p:sp>
        <p:nvSpPr>
          <p:cNvPr id="1343" name="Google Shape;1343;p128"/>
          <p:cNvSpPr/>
          <p:nvPr/>
        </p:nvSpPr>
        <p:spPr>
          <a:xfrm>
            <a:off x="6518925" y="1962850"/>
            <a:ext cx="1525800" cy="1468500"/>
          </a:xfrm>
          <a:prstGeom prst="ellipse">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28"/>
          <p:cNvSpPr/>
          <p:nvPr/>
        </p:nvSpPr>
        <p:spPr>
          <a:xfrm>
            <a:off x="6656025" y="2083600"/>
            <a:ext cx="1251600" cy="12270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solidFill>
                  <a:schemeClr val="accent1"/>
                </a:solidFill>
                <a:latin typeface="Montserrat"/>
                <a:ea typeface="Montserrat"/>
                <a:cs typeface="Montserrat"/>
                <a:sym typeface="Montserrat"/>
              </a:rPr>
              <a:t>LGPD</a:t>
            </a:r>
            <a:endParaRPr b="1">
              <a:solidFill>
                <a:schemeClr val="accent1"/>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129"/>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1355" name="Google Shape;1355;p129"/>
          <p:cNvSpPr txBox="1"/>
          <p:nvPr>
            <p:ph type="title"/>
          </p:nvPr>
        </p:nvSpPr>
        <p:spPr>
          <a:xfrm>
            <a:off x="5684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Overview of Data Privacy Regulations</a:t>
            </a:r>
            <a:endParaRPr sz="1800">
              <a:solidFill>
                <a:srgbClr val="000000"/>
              </a:solidFill>
            </a:endParaRPr>
          </a:p>
        </p:txBody>
      </p:sp>
      <p:cxnSp>
        <p:nvCxnSpPr>
          <p:cNvPr id="1356" name="Google Shape;1356;p129"/>
          <p:cNvCxnSpPr>
            <a:stCxn id="1357" idx="6"/>
            <a:endCxn id="1358" idx="2"/>
          </p:cNvCxnSpPr>
          <p:nvPr/>
        </p:nvCxnSpPr>
        <p:spPr>
          <a:xfrm>
            <a:off x="2250050" y="1792800"/>
            <a:ext cx="4559100" cy="0"/>
          </a:xfrm>
          <a:prstGeom prst="straightConnector1">
            <a:avLst/>
          </a:prstGeom>
          <a:noFill/>
          <a:ln cap="flat" cmpd="sng" w="9525">
            <a:solidFill>
              <a:schemeClr val="accent1"/>
            </a:solidFill>
            <a:prstDash val="dash"/>
            <a:round/>
            <a:headEnd len="med" w="med" type="none"/>
            <a:tailEnd len="med" w="med" type="none"/>
          </a:ln>
        </p:spPr>
      </p:cxnSp>
      <p:sp>
        <p:nvSpPr>
          <p:cNvPr id="1357" name="Google Shape;1357;p129"/>
          <p:cNvSpPr/>
          <p:nvPr/>
        </p:nvSpPr>
        <p:spPr>
          <a:xfrm>
            <a:off x="1304750" y="1341450"/>
            <a:ext cx="945300" cy="902700"/>
          </a:xfrm>
          <a:prstGeom prst="ellipse">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29"/>
          <p:cNvSpPr/>
          <p:nvPr/>
        </p:nvSpPr>
        <p:spPr>
          <a:xfrm>
            <a:off x="1389668" y="1415666"/>
            <a:ext cx="775200" cy="7542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solidFill>
                  <a:schemeClr val="accent1"/>
                </a:solidFill>
                <a:latin typeface="Montserrat"/>
                <a:ea typeface="Montserrat"/>
                <a:cs typeface="Montserrat"/>
                <a:sym typeface="Montserrat"/>
              </a:rPr>
              <a:t>GDPR</a:t>
            </a:r>
            <a:endParaRPr b="1" sz="900">
              <a:solidFill>
                <a:schemeClr val="accent1"/>
              </a:solidFill>
              <a:latin typeface="Montserrat"/>
              <a:ea typeface="Montserrat"/>
              <a:cs typeface="Montserrat"/>
              <a:sym typeface="Montserrat"/>
            </a:endParaRPr>
          </a:p>
        </p:txBody>
      </p:sp>
      <p:sp>
        <p:nvSpPr>
          <p:cNvPr id="1360" name="Google Shape;1360;p129"/>
          <p:cNvSpPr/>
          <p:nvPr/>
        </p:nvSpPr>
        <p:spPr>
          <a:xfrm>
            <a:off x="4099423" y="1341450"/>
            <a:ext cx="945300" cy="902700"/>
          </a:xfrm>
          <a:prstGeom prst="ellipse">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29"/>
          <p:cNvSpPr/>
          <p:nvPr/>
        </p:nvSpPr>
        <p:spPr>
          <a:xfrm>
            <a:off x="4184341" y="1415666"/>
            <a:ext cx="775200" cy="754200"/>
          </a:xfrm>
          <a:prstGeom prst="ellipse">
            <a:avLst/>
          </a:prstGeom>
          <a:solidFill>
            <a:srgbClr val="D9D9D9"/>
          </a:solid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900">
                <a:solidFill>
                  <a:srgbClr val="999999"/>
                </a:solidFill>
                <a:latin typeface="Montserrat"/>
                <a:ea typeface="Montserrat"/>
                <a:cs typeface="Montserrat"/>
                <a:sym typeface="Montserrat"/>
              </a:rPr>
              <a:t>CCPA</a:t>
            </a:r>
            <a:endParaRPr b="1" sz="900">
              <a:solidFill>
                <a:srgbClr val="999999"/>
              </a:solidFill>
              <a:latin typeface="Montserrat"/>
              <a:ea typeface="Montserrat"/>
              <a:cs typeface="Montserrat"/>
              <a:sym typeface="Montserrat"/>
            </a:endParaRPr>
          </a:p>
        </p:txBody>
      </p:sp>
      <p:sp>
        <p:nvSpPr>
          <p:cNvPr id="1358" name="Google Shape;1358;p129"/>
          <p:cNvSpPr/>
          <p:nvPr/>
        </p:nvSpPr>
        <p:spPr>
          <a:xfrm>
            <a:off x="6809172" y="1341450"/>
            <a:ext cx="945300" cy="902700"/>
          </a:xfrm>
          <a:prstGeom prst="ellipse">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29"/>
          <p:cNvSpPr/>
          <p:nvPr/>
        </p:nvSpPr>
        <p:spPr>
          <a:xfrm>
            <a:off x="6894089" y="1415666"/>
            <a:ext cx="775200" cy="754200"/>
          </a:xfrm>
          <a:prstGeom prst="ellipse">
            <a:avLst/>
          </a:prstGeom>
          <a:solidFill>
            <a:srgbClr val="D9D9D9"/>
          </a:solid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900">
                <a:solidFill>
                  <a:srgbClr val="999999"/>
                </a:solidFill>
                <a:latin typeface="Montserrat"/>
                <a:ea typeface="Montserrat"/>
                <a:cs typeface="Montserrat"/>
                <a:sym typeface="Montserrat"/>
              </a:rPr>
              <a:t>LGPD</a:t>
            </a:r>
            <a:endParaRPr b="1" sz="900">
              <a:solidFill>
                <a:srgbClr val="999999"/>
              </a:solidFill>
              <a:latin typeface="Montserrat"/>
              <a:ea typeface="Montserrat"/>
              <a:cs typeface="Montserrat"/>
              <a:sym typeface="Montserrat"/>
            </a:endParaRPr>
          </a:p>
        </p:txBody>
      </p:sp>
      <p:sp>
        <p:nvSpPr>
          <p:cNvPr id="1363" name="Google Shape;1363;p129"/>
          <p:cNvSpPr txBox="1"/>
          <p:nvPr/>
        </p:nvSpPr>
        <p:spPr>
          <a:xfrm>
            <a:off x="1304750" y="2342500"/>
            <a:ext cx="7562400" cy="22626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US" sz="900">
                <a:latin typeface="Montserrat"/>
                <a:ea typeface="Montserrat"/>
                <a:cs typeface="Montserrat"/>
                <a:sym typeface="Montserrat"/>
              </a:rPr>
              <a:t>The </a:t>
            </a:r>
            <a:r>
              <a:rPr b="1" i="1" lang="en-US" sz="900">
                <a:latin typeface="Montserrat"/>
                <a:ea typeface="Montserrat"/>
                <a:cs typeface="Montserrat"/>
                <a:sym typeface="Montserrat"/>
              </a:rPr>
              <a:t>GDPR</a:t>
            </a:r>
            <a:r>
              <a:rPr lang="en-US" sz="900">
                <a:latin typeface="Montserrat"/>
                <a:ea typeface="Montserrat"/>
                <a:cs typeface="Montserrat"/>
                <a:sym typeface="Montserrat"/>
              </a:rPr>
              <a:t> is an European Union (EU) regulation governing data protection and privacy for all individuals within the EU and the European Economic Area (EEA). It aims primarily to give control back to citizens and residents over their personal data, and to simplify the regulatory environment for international businesses by unifying regulations within the EU</a:t>
            </a:r>
            <a:r>
              <a:rPr lang="en-US" sz="900">
                <a:latin typeface="Montserrat"/>
                <a:ea typeface="Montserrat"/>
                <a:cs typeface="Montserrat"/>
                <a:sym typeface="Montserrat"/>
              </a:rPr>
              <a:t>. The GDPR sets out a number of requirements for organizations that process personal data, including:</a:t>
            </a:r>
            <a:endParaRPr sz="900">
              <a:latin typeface="Montserrat"/>
              <a:ea typeface="Montserrat"/>
              <a:cs typeface="Montserrat"/>
              <a:sym typeface="Montserrat"/>
            </a:endParaRPr>
          </a:p>
          <a:p>
            <a:pPr indent="-285750" lvl="0" marL="457200" rtl="0" algn="l">
              <a:lnSpc>
                <a:spcPct val="200000"/>
              </a:lnSpc>
              <a:spcBef>
                <a:spcPts val="0"/>
              </a:spcBef>
              <a:spcAft>
                <a:spcPts val="0"/>
              </a:spcAft>
              <a:buSzPts val="900"/>
              <a:buFont typeface="Montserrat"/>
              <a:buChar char="●"/>
            </a:pPr>
            <a:r>
              <a:rPr lang="en-US" sz="900">
                <a:latin typeface="Montserrat"/>
                <a:ea typeface="Montserrat"/>
                <a:cs typeface="Montserrat"/>
                <a:sym typeface="Montserrat"/>
              </a:rPr>
              <a:t>Obtaining consent from individuals before collecting or processing their personal data</a:t>
            </a:r>
            <a:endParaRPr sz="900">
              <a:latin typeface="Montserrat"/>
              <a:ea typeface="Montserrat"/>
              <a:cs typeface="Montserrat"/>
              <a:sym typeface="Montserrat"/>
            </a:endParaRPr>
          </a:p>
          <a:p>
            <a:pPr indent="-285750" lvl="0" marL="457200" rtl="0" algn="l">
              <a:lnSpc>
                <a:spcPct val="200000"/>
              </a:lnSpc>
              <a:spcBef>
                <a:spcPts val="0"/>
              </a:spcBef>
              <a:spcAft>
                <a:spcPts val="0"/>
              </a:spcAft>
              <a:buSzPts val="900"/>
              <a:buFont typeface="Montserrat"/>
              <a:buChar char="●"/>
            </a:pPr>
            <a:r>
              <a:rPr lang="en-US" sz="900">
                <a:latin typeface="Montserrat"/>
                <a:ea typeface="Montserrat"/>
                <a:cs typeface="Montserrat"/>
                <a:sym typeface="Montserrat"/>
              </a:rPr>
              <a:t>Providing individuals with access to their personal data and the right to request that it be deleted</a:t>
            </a:r>
            <a:endParaRPr sz="900">
              <a:latin typeface="Montserrat"/>
              <a:ea typeface="Montserrat"/>
              <a:cs typeface="Montserrat"/>
              <a:sym typeface="Montserrat"/>
            </a:endParaRPr>
          </a:p>
          <a:p>
            <a:pPr indent="-285750" lvl="0" marL="457200" rtl="0" algn="l">
              <a:lnSpc>
                <a:spcPct val="200000"/>
              </a:lnSpc>
              <a:spcBef>
                <a:spcPts val="0"/>
              </a:spcBef>
              <a:spcAft>
                <a:spcPts val="0"/>
              </a:spcAft>
              <a:buSzPts val="900"/>
              <a:buFont typeface="Montserrat"/>
              <a:buChar char="●"/>
            </a:pPr>
            <a:r>
              <a:rPr lang="en-US" sz="900">
                <a:latin typeface="Montserrat"/>
                <a:ea typeface="Montserrat"/>
                <a:cs typeface="Montserrat"/>
                <a:sym typeface="Montserrat"/>
              </a:rPr>
              <a:t>Reporting data breaches to regulatory authorities within 72 hours</a:t>
            </a:r>
            <a:endParaRPr sz="900">
              <a:latin typeface="Montserrat"/>
              <a:ea typeface="Montserrat"/>
              <a:cs typeface="Montserrat"/>
              <a:sym typeface="Montserrat"/>
            </a:endParaRPr>
          </a:p>
          <a:p>
            <a:pPr indent="-285750" lvl="0" marL="457200" rtl="0" algn="l">
              <a:lnSpc>
                <a:spcPct val="200000"/>
              </a:lnSpc>
              <a:spcBef>
                <a:spcPts val="0"/>
              </a:spcBef>
              <a:spcAft>
                <a:spcPts val="0"/>
              </a:spcAft>
              <a:buSzPts val="900"/>
              <a:buFont typeface="Montserrat"/>
              <a:buChar char="●"/>
            </a:pPr>
            <a:r>
              <a:rPr lang="en-US" sz="900">
                <a:latin typeface="Montserrat"/>
                <a:ea typeface="Montserrat"/>
                <a:cs typeface="Montserrat"/>
                <a:sym typeface="Montserrat"/>
              </a:rPr>
              <a:t>Implementing technical and organizational measures to protect personal data</a:t>
            </a:r>
            <a:endParaRPr sz="900">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30"/>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1369" name="Google Shape;1369;p130"/>
          <p:cNvSpPr txBox="1"/>
          <p:nvPr>
            <p:ph type="title"/>
          </p:nvPr>
        </p:nvSpPr>
        <p:spPr>
          <a:xfrm>
            <a:off x="5684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Overview of Data Privacy Regulations</a:t>
            </a:r>
            <a:endParaRPr sz="1800">
              <a:solidFill>
                <a:srgbClr val="000000"/>
              </a:solidFill>
            </a:endParaRPr>
          </a:p>
        </p:txBody>
      </p:sp>
      <p:cxnSp>
        <p:nvCxnSpPr>
          <p:cNvPr id="1370" name="Google Shape;1370;p130"/>
          <p:cNvCxnSpPr>
            <a:stCxn id="1371" idx="6"/>
            <a:endCxn id="1372" idx="2"/>
          </p:cNvCxnSpPr>
          <p:nvPr/>
        </p:nvCxnSpPr>
        <p:spPr>
          <a:xfrm>
            <a:off x="2250050" y="1792800"/>
            <a:ext cx="4559100" cy="0"/>
          </a:xfrm>
          <a:prstGeom prst="straightConnector1">
            <a:avLst/>
          </a:prstGeom>
          <a:noFill/>
          <a:ln cap="flat" cmpd="sng" w="9525">
            <a:solidFill>
              <a:schemeClr val="accent1"/>
            </a:solidFill>
            <a:prstDash val="dash"/>
            <a:round/>
            <a:headEnd len="med" w="med" type="none"/>
            <a:tailEnd len="med" w="med" type="none"/>
          </a:ln>
        </p:spPr>
      </p:cxnSp>
      <p:sp>
        <p:nvSpPr>
          <p:cNvPr id="1371" name="Google Shape;1371;p130"/>
          <p:cNvSpPr/>
          <p:nvPr/>
        </p:nvSpPr>
        <p:spPr>
          <a:xfrm>
            <a:off x="1304750" y="1341450"/>
            <a:ext cx="945300" cy="902700"/>
          </a:xfrm>
          <a:prstGeom prst="ellipse">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30"/>
          <p:cNvSpPr/>
          <p:nvPr/>
        </p:nvSpPr>
        <p:spPr>
          <a:xfrm>
            <a:off x="1389668" y="1415666"/>
            <a:ext cx="775200" cy="754200"/>
          </a:xfrm>
          <a:prstGeom prst="ellipse">
            <a:avLst/>
          </a:prstGeom>
          <a:solidFill>
            <a:srgbClr val="D9D9D9"/>
          </a:solid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900">
                <a:solidFill>
                  <a:srgbClr val="999999"/>
                </a:solidFill>
                <a:latin typeface="Montserrat"/>
                <a:ea typeface="Montserrat"/>
                <a:cs typeface="Montserrat"/>
                <a:sym typeface="Montserrat"/>
              </a:rPr>
              <a:t>GDPR</a:t>
            </a:r>
            <a:endParaRPr b="1" sz="900">
              <a:solidFill>
                <a:srgbClr val="999999"/>
              </a:solidFill>
              <a:latin typeface="Montserrat"/>
              <a:ea typeface="Montserrat"/>
              <a:cs typeface="Montserrat"/>
              <a:sym typeface="Montserrat"/>
            </a:endParaRPr>
          </a:p>
        </p:txBody>
      </p:sp>
      <p:sp>
        <p:nvSpPr>
          <p:cNvPr id="1374" name="Google Shape;1374;p130"/>
          <p:cNvSpPr/>
          <p:nvPr/>
        </p:nvSpPr>
        <p:spPr>
          <a:xfrm>
            <a:off x="4099423" y="1341450"/>
            <a:ext cx="945300" cy="902700"/>
          </a:xfrm>
          <a:prstGeom prst="ellipse">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30"/>
          <p:cNvSpPr/>
          <p:nvPr/>
        </p:nvSpPr>
        <p:spPr>
          <a:xfrm>
            <a:off x="4184341" y="1415666"/>
            <a:ext cx="775200" cy="7542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900">
                <a:solidFill>
                  <a:schemeClr val="accent1"/>
                </a:solidFill>
                <a:latin typeface="Montserrat"/>
                <a:ea typeface="Montserrat"/>
                <a:cs typeface="Montserrat"/>
                <a:sym typeface="Montserrat"/>
              </a:rPr>
              <a:t>CCPA</a:t>
            </a:r>
            <a:endParaRPr b="1" sz="900">
              <a:solidFill>
                <a:schemeClr val="accent1"/>
              </a:solidFill>
              <a:latin typeface="Montserrat"/>
              <a:ea typeface="Montserrat"/>
              <a:cs typeface="Montserrat"/>
              <a:sym typeface="Montserrat"/>
            </a:endParaRPr>
          </a:p>
        </p:txBody>
      </p:sp>
      <p:sp>
        <p:nvSpPr>
          <p:cNvPr id="1372" name="Google Shape;1372;p130"/>
          <p:cNvSpPr/>
          <p:nvPr/>
        </p:nvSpPr>
        <p:spPr>
          <a:xfrm>
            <a:off x="6809172" y="1341450"/>
            <a:ext cx="945300" cy="902700"/>
          </a:xfrm>
          <a:prstGeom prst="ellipse">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30"/>
          <p:cNvSpPr/>
          <p:nvPr/>
        </p:nvSpPr>
        <p:spPr>
          <a:xfrm>
            <a:off x="6894089" y="1415666"/>
            <a:ext cx="775200" cy="754200"/>
          </a:xfrm>
          <a:prstGeom prst="ellipse">
            <a:avLst/>
          </a:prstGeom>
          <a:solidFill>
            <a:srgbClr val="D9D9D9"/>
          </a:solid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900">
                <a:solidFill>
                  <a:srgbClr val="999999"/>
                </a:solidFill>
                <a:latin typeface="Montserrat"/>
                <a:ea typeface="Montserrat"/>
                <a:cs typeface="Montserrat"/>
                <a:sym typeface="Montserrat"/>
              </a:rPr>
              <a:t>LGPD</a:t>
            </a:r>
            <a:endParaRPr b="1" sz="900">
              <a:solidFill>
                <a:srgbClr val="999999"/>
              </a:solidFill>
              <a:latin typeface="Montserrat"/>
              <a:ea typeface="Montserrat"/>
              <a:cs typeface="Montserrat"/>
              <a:sym typeface="Montserrat"/>
            </a:endParaRPr>
          </a:p>
        </p:txBody>
      </p:sp>
      <p:sp>
        <p:nvSpPr>
          <p:cNvPr id="1377" name="Google Shape;1377;p130"/>
          <p:cNvSpPr txBox="1"/>
          <p:nvPr/>
        </p:nvSpPr>
        <p:spPr>
          <a:xfrm>
            <a:off x="1304750" y="2342500"/>
            <a:ext cx="7562400" cy="17085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None/>
            </a:pPr>
            <a:r>
              <a:rPr lang="en-US" sz="900">
                <a:latin typeface="Montserrat"/>
                <a:ea typeface="Montserrat"/>
                <a:cs typeface="Montserrat"/>
                <a:sym typeface="Montserrat"/>
              </a:rPr>
              <a:t>The </a:t>
            </a:r>
            <a:r>
              <a:rPr b="1" i="1" lang="en-US" sz="900">
                <a:latin typeface="Montserrat"/>
                <a:ea typeface="Montserrat"/>
                <a:cs typeface="Montserrat"/>
                <a:sym typeface="Montserrat"/>
              </a:rPr>
              <a:t>CCPA</a:t>
            </a:r>
            <a:r>
              <a:rPr lang="en-US" sz="900">
                <a:latin typeface="Montserrat"/>
                <a:ea typeface="Montserrat"/>
                <a:cs typeface="Montserrat"/>
                <a:sym typeface="Montserrat"/>
              </a:rPr>
              <a:t> is a </a:t>
            </a:r>
            <a:r>
              <a:rPr lang="en-US" sz="900">
                <a:latin typeface="Montserrat"/>
                <a:ea typeface="Montserrat"/>
                <a:cs typeface="Montserrat"/>
                <a:sym typeface="Montserrat"/>
              </a:rPr>
              <a:t>state law of the state of</a:t>
            </a:r>
            <a:r>
              <a:rPr lang="en-US" sz="900">
                <a:latin typeface="Montserrat"/>
                <a:ea typeface="Montserrat"/>
                <a:cs typeface="Montserrat"/>
                <a:sym typeface="Montserrat"/>
              </a:rPr>
              <a:t> California, USA that gives consumers more control over their personal data. The CCPA applies to businesses that collect or sell the personal data of its residents. The CCPA gives consumers the following rights:</a:t>
            </a:r>
            <a:endParaRPr sz="900">
              <a:latin typeface="Montserrat"/>
              <a:ea typeface="Montserrat"/>
              <a:cs typeface="Montserrat"/>
              <a:sym typeface="Montserrat"/>
            </a:endParaRPr>
          </a:p>
          <a:p>
            <a:pPr indent="-285750" lvl="0" marL="457200" marR="0" rtl="0" algn="l">
              <a:lnSpc>
                <a:spcPct val="200000"/>
              </a:lnSpc>
              <a:spcBef>
                <a:spcPts val="0"/>
              </a:spcBef>
              <a:spcAft>
                <a:spcPts val="0"/>
              </a:spcAft>
              <a:buSzPts val="900"/>
              <a:buFont typeface="Montserrat"/>
              <a:buChar char="●"/>
            </a:pPr>
            <a:r>
              <a:rPr lang="en-US" sz="900">
                <a:latin typeface="Montserrat"/>
                <a:ea typeface="Montserrat"/>
                <a:cs typeface="Montserrat"/>
                <a:sym typeface="Montserrat"/>
              </a:rPr>
              <a:t>The right to know what personal data is being collected about them</a:t>
            </a:r>
            <a:endParaRPr sz="900">
              <a:latin typeface="Montserrat"/>
              <a:ea typeface="Montserrat"/>
              <a:cs typeface="Montserrat"/>
              <a:sym typeface="Montserrat"/>
            </a:endParaRPr>
          </a:p>
          <a:p>
            <a:pPr indent="-285750" lvl="0" marL="457200" marR="0" rtl="0" algn="l">
              <a:lnSpc>
                <a:spcPct val="200000"/>
              </a:lnSpc>
              <a:spcBef>
                <a:spcPts val="0"/>
              </a:spcBef>
              <a:spcAft>
                <a:spcPts val="0"/>
              </a:spcAft>
              <a:buSzPts val="900"/>
              <a:buFont typeface="Montserrat"/>
              <a:buChar char="●"/>
            </a:pPr>
            <a:r>
              <a:rPr lang="en-US" sz="900">
                <a:latin typeface="Montserrat"/>
                <a:ea typeface="Montserrat"/>
                <a:cs typeface="Montserrat"/>
                <a:sym typeface="Montserrat"/>
              </a:rPr>
              <a:t>The right to delete their personal data</a:t>
            </a:r>
            <a:endParaRPr sz="900">
              <a:latin typeface="Montserrat"/>
              <a:ea typeface="Montserrat"/>
              <a:cs typeface="Montserrat"/>
              <a:sym typeface="Montserrat"/>
            </a:endParaRPr>
          </a:p>
          <a:p>
            <a:pPr indent="-285750" lvl="0" marL="457200" marR="0" rtl="0" algn="l">
              <a:lnSpc>
                <a:spcPct val="200000"/>
              </a:lnSpc>
              <a:spcBef>
                <a:spcPts val="0"/>
              </a:spcBef>
              <a:spcAft>
                <a:spcPts val="0"/>
              </a:spcAft>
              <a:buSzPts val="900"/>
              <a:buFont typeface="Montserrat"/>
              <a:buChar char="●"/>
            </a:pPr>
            <a:r>
              <a:rPr lang="en-US" sz="900">
                <a:latin typeface="Montserrat"/>
                <a:ea typeface="Montserrat"/>
                <a:cs typeface="Montserrat"/>
                <a:sym typeface="Montserrat"/>
              </a:rPr>
              <a:t>The right to opt out of the sale of their personal data</a:t>
            </a:r>
            <a:endParaRPr sz="900">
              <a:latin typeface="Montserrat"/>
              <a:ea typeface="Montserrat"/>
              <a:cs typeface="Montserrat"/>
              <a:sym typeface="Montserrat"/>
            </a:endParaRPr>
          </a:p>
          <a:p>
            <a:pPr indent="-285750" lvl="0" marL="457200" marR="0" rtl="0" algn="l">
              <a:lnSpc>
                <a:spcPct val="200000"/>
              </a:lnSpc>
              <a:spcBef>
                <a:spcPts val="0"/>
              </a:spcBef>
              <a:spcAft>
                <a:spcPts val="0"/>
              </a:spcAft>
              <a:buSzPts val="900"/>
              <a:buFont typeface="Montserrat"/>
              <a:buChar char="●"/>
            </a:pPr>
            <a:r>
              <a:rPr lang="en-US" sz="900">
                <a:latin typeface="Montserrat"/>
                <a:ea typeface="Montserrat"/>
                <a:cs typeface="Montserrat"/>
                <a:sym typeface="Montserrat"/>
              </a:rPr>
              <a:t>The right to non-discrimination while exercising their CCPA rights</a:t>
            </a:r>
            <a:endParaRPr sz="900">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31"/>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1383" name="Google Shape;1383;p131"/>
          <p:cNvSpPr txBox="1"/>
          <p:nvPr>
            <p:ph type="title"/>
          </p:nvPr>
        </p:nvSpPr>
        <p:spPr>
          <a:xfrm>
            <a:off x="5684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Overview of Data Privacy Regulations</a:t>
            </a:r>
            <a:endParaRPr sz="1800">
              <a:solidFill>
                <a:srgbClr val="000000"/>
              </a:solidFill>
            </a:endParaRPr>
          </a:p>
        </p:txBody>
      </p:sp>
      <p:cxnSp>
        <p:nvCxnSpPr>
          <p:cNvPr id="1384" name="Google Shape;1384;p131"/>
          <p:cNvCxnSpPr>
            <a:stCxn id="1385" idx="6"/>
            <a:endCxn id="1386" idx="2"/>
          </p:cNvCxnSpPr>
          <p:nvPr/>
        </p:nvCxnSpPr>
        <p:spPr>
          <a:xfrm>
            <a:off x="2250050" y="1792800"/>
            <a:ext cx="4559100" cy="0"/>
          </a:xfrm>
          <a:prstGeom prst="straightConnector1">
            <a:avLst/>
          </a:prstGeom>
          <a:noFill/>
          <a:ln cap="flat" cmpd="sng" w="9525">
            <a:solidFill>
              <a:schemeClr val="accent1"/>
            </a:solidFill>
            <a:prstDash val="dash"/>
            <a:round/>
            <a:headEnd len="med" w="med" type="none"/>
            <a:tailEnd len="med" w="med" type="none"/>
          </a:ln>
        </p:spPr>
      </p:cxnSp>
      <p:sp>
        <p:nvSpPr>
          <p:cNvPr id="1385" name="Google Shape;1385;p131"/>
          <p:cNvSpPr/>
          <p:nvPr/>
        </p:nvSpPr>
        <p:spPr>
          <a:xfrm>
            <a:off x="1304750" y="1341450"/>
            <a:ext cx="945300" cy="902700"/>
          </a:xfrm>
          <a:prstGeom prst="ellipse">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31"/>
          <p:cNvSpPr/>
          <p:nvPr/>
        </p:nvSpPr>
        <p:spPr>
          <a:xfrm>
            <a:off x="1389668" y="1415666"/>
            <a:ext cx="775200" cy="754200"/>
          </a:xfrm>
          <a:prstGeom prst="ellipse">
            <a:avLst/>
          </a:prstGeom>
          <a:solidFill>
            <a:srgbClr val="D9D9D9"/>
          </a:solid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900">
                <a:solidFill>
                  <a:srgbClr val="999999"/>
                </a:solidFill>
                <a:latin typeface="Montserrat"/>
                <a:ea typeface="Montserrat"/>
                <a:cs typeface="Montserrat"/>
                <a:sym typeface="Montserrat"/>
              </a:rPr>
              <a:t>GDPR</a:t>
            </a:r>
            <a:endParaRPr b="1" sz="900">
              <a:solidFill>
                <a:srgbClr val="999999"/>
              </a:solidFill>
              <a:latin typeface="Montserrat"/>
              <a:ea typeface="Montserrat"/>
              <a:cs typeface="Montserrat"/>
              <a:sym typeface="Montserrat"/>
            </a:endParaRPr>
          </a:p>
        </p:txBody>
      </p:sp>
      <p:sp>
        <p:nvSpPr>
          <p:cNvPr id="1388" name="Google Shape;1388;p131"/>
          <p:cNvSpPr/>
          <p:nvPr/>
        </p:nvSpPr>
        <p:spPr>
          <a:xfrm>
            <a:off x="4099423" y="1341450"/>
            <a:ext cx="945300" cy="902700"/>
          </a:xfrm>
          <a:prstGeom prst="ellipse">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31"/>
          <p:cNvSpPr/>
          <p:nvPr/>
        </p:nvSpPr>
        <p:spPr>
          <a:xfrm>
            <a:off x="4184341" y="1415666"/>
            <a:ext cx="775200" cy="754200"/>
          </a:xfrm>
          <a:prstGeom prst="ellipse">
            <a:avLst/>
          </a:prstGeom>
          <a:solidFill>
            <a:srgbClr val="D9D9D9"/>
          </a:solid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900">
                <a:solidFill>
                  <a:srgbClr val="999999"/>
                </a:solidFill>
                <a:latin typeface="Montserrat"/>
                <a:ea typeface="Montserrat"/>
                <a:cs typeface="Montserrat"/>
                <a:sym typeface="Montserrat"/>
              </a:rPr>
              <a:t>CCPA</a:t>
            </a:r>
            <a:endParaRPr b="1" sz="900">
              <a:solidFill>
                <a:srgbClr val="999999"/>
              </a:solidFill>
              <a:latin typeface="Montserrat"/>
              <a:ea typeface="Montserrat"/>
              <a:cs typeface="Montserrat"/>
              <a:sym typeface="Montserrat"/>
            </a:endParaRPr>
          </a:p>
        </p:txBody>
      </p:sp>
      <p:sp>
        <p:nvSpPr>
          <p:cNvPr id="1386" name="Google Shape;1386;p131"/>
          <p:cNvSpPr/>
          <p:nvPr/>
        </p:nvSpPr>
        <p:spPr>
          <a:xfrm>
            <a:off x="6809172" y="1341450"/>
            <a:ext cx="945300" cy="902700"/>
          </a:xfrm>
          <a:prstGeom prst="ellipse">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31"/>
          <p:cNvSpPr/>
          <p:nvPr/>
        </p:nvSpPr>
        <p:spPr>
          <a:xfrm>
            <a:off x="6894089" y="1415666"/>
            <a:ext cx="775200" cy="7542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900">
                <a:solidFill>
                  <a:schemeClr val="accent1"/>
                </a:solidFill>
                <a:latin typeface="Montserrat"/>
                <a:ea typeface="Montserrat"/>
                <a:cs typeface="Montserrat"/>
                <a:sym typeface="Montserrat"/>
              </a:rPr>
              <a:t>LGPD</a:t>
            </a:r>
            <a:endParaRPr b="1" sz="900">
              <a:solidFill>
                <a:schemeClr val="accent1"/>
              </a:solidFill>
              <a:latin typeface="Montserrat"/>
              <a:ea typeface="Montserrat"/>
              <a:cs typeface="Montserrat"/>
              <a:sym typeface="Montserrat"/>
            </a:endParaRPr>
          </a:p>
        </p:txBody>
      </p:sp>
      <p:sp>
        <p:nvSpPr>
          <p:cNvPr id="1391" name="Google Shape;1391;p131"/>
          <p:cNvSpPr txBox="1"/>
          <p:nvPr/>
        </p:nvSpPr>
        <p:spPr>
          <a:xfrm>
            <a:off x="1304750" y="2342500"/>
            <a:ext cx="7562400" cy="19857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None/>
            </a:pPr>
            <a:r>
              <a:rPr lang="en-US" sz="900">
                <a:latin typeface="Montserrat"/>
                <a:ea typeface="Montserrat"/>
                <a:cs typeface="Montserrat"/>
                <a:sym typeface="Montserrat"/>
              </a:rPr>
              <a:t>The </a:t>
            </a:r>
            <a:r>
              <a:rPr b="1" i="1" lang="en-US" sz="900">
                <a:latin typeface="Montserrat"/>
                <a:ea typeface="Montserrat"/>
                <a:cs typeface="Montserrat"/>
                <a:sym typeface="Montserrat"/>
              </a:rPr>
              <a:t>LGPD</a:t>
            </a:r>
            <a:r>
              <a:rPr lang="en-US" sz="900">
                <a:latin typeface="Montserrat"/>
                <a:ea typeface="Montserrat"/>
                <a:cs typeface="Montserrat"/>
                <a:sym typeface="Montserrat"/>
              </a:rPr>
              <a:t> is a Brazilian law that regulates the processing of personal data by individuals and organizations. The LGPD applies to all organizations that process the personal data of Brazilian residents, regardless of where the organization is located. The LGPD sets out a number of requirements for organizations that process personal data, including:</a:t>
            </a:r>
            <a:endParaRPr sz="900">
              <a:latin typeface="Montserrat"/>
              <a:ea typeface="Montserrat"/>
              <a:cs typeface="Montserrat"/>
              <a:sym typeface="Montserrat"/>
            </a:endParaRPr>
          </a:p>
          <a:p>
            <a:pPr indent="-285750" lvl="0" marL="457200" marR="0" rtl="0" algn="l">
              <a:lnSpc>
                <a:spcPct val="200000"/>
              </a:lnSpc>
              <a:spcBef>
                <a:spcPts val="0"/>
              </a:spcBef>
              <a:spcAft>
                <a:spcPts val="0"/>
              </a:spcAft>
              <a:buSzPts val="900"/>
              <a:buFont typeface="Montserrat"/>
              <a:buChar char="●"/>
            </a:pPr>
            <a:r>
              <a:rPr lang="en-US" sz="900">
                <a:latin typeface="Montserrat"/>
                <a:ea typeface="Montserrat"/>
                <a:cs typeface="Montserrat"/>
                <a:sym typeface="Montserrat"/>
              </a:rPr>
              <a:t>Obtaining consent from individuals before collecting or processing their personal data</a:t>
            </a:r>
            <a:endParaRPr sz="900">
              <a:latin typeface="Montserrat"/>
              <a:ea typeface="Montserrat"/>
              <a:cs typeface="Montserrat"/>
              <a:sym typeface="Montserrat"/>
            </a:endParaRPr>
          </a:p>
          <a:p>
            <a:pPr indent="-285750" lvl="0" marL="457200" marR="0" rtl="0" algn="l">
              <a:lnSpc>
                <a:spcPct val="200000"/>
              </a:lnSpc>
              <a:spcBef>
                <a:spcPts val="0"/>
              </a:spcBef>
              <a:spcAft>
                <a:spcPts val="0"/>
              </a:spcAft>
              <a:buSzPts val="900"/>
              <a:buFont typeface="Montserrat"/>
              <a:buChar char="●"/>
            </a:pPr>
            <a:r>
              <a:rPr lang="en-US" sz="900">
                <a:latin typeface="Montserrat"/>
                <a:ea typeface="Montserrat"/>
                <a:cs typeface="Montserrat"/>
                <a:sym typeface="Montserrat"/>
              </a:rPr>
              <a:t>Providing individuals with access to their personal data and the right to request that it be deleted</a:t>
            </a:r>
            <a:endParaRPr sz="900">
              <a:latin typeface="Montserrat"/>
              <a:ea typeface="Montserrat"/>
              <a:cs typeface="Montserrat"/>
              <a:sym typeface="Montserrat"/>
            </a:endParaRPr>
          </a:p>
          <a:p>
            <a:pPr indent="-285750" lvl="0" marL="457200" marR="0" rtl="0" algn="l">
              <a:lnSpc>
                <a:spcPct val="200000"/>
              </a:lnSpc>
              <a:spcBef>
                <a:spcPts val="0"/>
              </a:spcBef>
              <a:spcAft>
                <a:spcPts val="0"/>
              </a:spcAft>
              <a:buSzPts val="900"/>
              <a:buFont typeface="Montserrat"/>
              <a:buChar char="●"/>
            </a:pPr>
            <a:r>
              <a:rPr lang="en-US" sz="900">
                <a:latin typeface="Montserrat"/>
                <a:ea typeface="Montserrat"/>
                <a:cs typeface="Montserrat"/>
                <a:sym typeface="Montserrat"/>
              </a:rPr>
              <a:t>Reporting data breaches to authorities in Brazilian government within 72 hours</a:t>
            </a:r>
            <a:endParaRPr sz="900">
              <a:latin typeface="Montserrat"/>
              <a:ea typeface="Montserrat"/>
              <a:cs typeface="Montserrat"/>
              <a:sym typeface="Montserrat"/>
            </a:endParaRPr>
          </a:p>
          <a:p>
            <a:pPr indent="-285750" lvl="0" marL="457200" marR="0" rtl="0" algn="l">
              <a:lnSpc>
                <a:spcPct val="200000"/>
              </a:lnSpc>
              <a:spcBef>
                <a:spcPts val="0"/>
              </a:spcBef>
              <a:spcAft>
                <a:spcPts val="0"/>
              </a:spcAft>
              <a:buSzPts val="900"/>
              <a:buFont typeface="Montserrat"/>
              <a:buChar char="●"/>
            </a:pPr>
            <a:r>
              <a:rPr lang="en-US" sz="900">
                <a:latin typeface="Montserrat"/>
                <a:ea typeface="Montserrat"/>
                <a:cs typeface="Montserrat"/>
                <a:sym typeface="Montserrat"/>
              </a:rPr>
              <a:t>Implementing technical and organizational measures to protect personal data</a:t>
            </a:r>
            <a:endParaRPr sz="900">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cxnSp>
        <p:nvCxnSpPr>
          <p:cNvPr id="1396" name="Google Shape;1396;p132"/>
          <p:cNvCxnSpPr>
            <a:stCxn id="1397" idx="6"/>
            <a:endCxn id="1398" idx="2"/>
          </p:cNvCxnSpPr>
          <p:nvPr/>
        </p:nvCxnSpPr>
        <p:spPr>
          <a:xfrm>
            <a:off x="2502413" y="3084050"/>
            <a:ext cx="4139100" cy="0"/>
          </a:xfrm>
          <a:prstGeom prst="straightConnector1">
            <a:avLst/>
          </a:prstGeom>
          <a:noFill/>
          <a:ln cap="flat" cmpd="sng" w="9525">
            <a:solidFill>
              <a:schemeClr val="accent1"/>
            </a:solidFill>
            <a:prstDash val="dash"/>
            <a:round/>
            <a:headEnd len="med" w="med" type="none"/>
            <a:tailEnd len="med" w="med" type="none"/>
          </a:ln>
        </p:spPr>
      </p:cxnSp>
      <p:sp>
        <p:nvSpPr>
          <p:cNvPr id="1399" name="Google Shape;1399;p132"/>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1400" name="Google Shape;1400;p132"/>
          <p:cNvSpPr txBox="1"/>
          <p:nvPr>
            <p:ph type="title"/>
          </p:nvPr>
        </p:nvSpPr>
        <p:spPr>
          <a:xfrm>
            <a:off x="5684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Importance of Data Security</a:t>
            </a:r>
            <a:endParaRPr sz="1800">
              <a:solidFill>
                <a:srgbClr val="000000"/>
              </a:solidFill>
            </a:endParaRPr>
          </a:p>
        </p:txBody>
      </p:sp>
      <p:sp>
        <p:nvSpPr>
          <p:cNvPr id="1401" name="Google Shape;1401;p132"/>
          <p:cNvSpPr txBox="1"/>
          <p:nvPr/>
        </p:nvSpPr>
        <p:spPr>
          <a:xfrm>
            <a:off x="568400" y="1124675"/>
            <a:ext cx="8357400" cy="646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1800"/>
              </a:spcAft>
              <a:buNone/>
            </a:pPr>
            <a:r>
              <a:rPr lang="en-US" sz="1000">
                <a:latin typeface="Montserrat"/>
                <a:ea typeface="Montserrat"/>
                <a:cs typeface="Montserrat"/>
                <a:sym typeface="Montserrat"/>
              </a:rPr>
              <a:t>Data security is the practice of protecting digital information from unauthorized access, use, disclosure, disruption, modification, or destruction. Data security is important for a number of reasons, including:</a:t>
            </a:r>
            <a:endParaRPr sz="1000">
              <a:latin typeface="Montserrat"/>
              <a:ea typeface="Montserrat"/>
              <a:cs typeface="Montserrat"/>
              <a:sym typeface="Montserrat"/>
            </a:endParaRPr>
          </a:p>
        </p:txBody>
      </p:sp>
      <p:sp>
        <p:nvSpPr>
          <p:cNvPr id="1397" name="Google Shape;1397;p132"/>
          <p:cNvSpPr/>
          <p:nvPr/>
        </p:nvSpPr>
        <p:spPr>
          <a:xfrm>
            <a:off x="1112513" y="2414150"/>
            <a:ext cx="1389900" cy="1339800"/>
          </a:xfrm>
          <a:prstGeom prst="ellipse">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32"/>
          <p:cNvSpPr/>
          <p:nvPr/>
        </p:nvSpPr>
        <p:spPr>
          <a:xfrm>
            <a:off x="1237337" y="2524286"/>
            <a:ext cx="1139400" cy="11193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900">
              <a:solidFill>
                <a:schemeClr val="accent1"/>
              </a:solidFill>
              <a:latin typeface="Montserrat"/>
              <a:ea typeface="Montserrat"/>
              <a:cs typeface="Montserrat"/>
              <a:sym typeface="Montserrat"/>
            </a:endParaRPr>
          </a:p>
        </p:txBody>
      </p:sp>
      <p:sp>
        <p:nvSpPr>
          <p:cNvPr id="1403" name="Google Shape;1403;p132"/>
          <p:cNvSpPr/>
          <p:nvPr/>
        </p:nvSpPr>
        <p:spPr>
          <a:xfrm>
            <a:off x="2955538" y="2414025"/>
            <a:ext cx="1389900" cy="1339800"/>
          </a:xfrm>
          <a:prstGeom prst="ellipse">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32"/>
          <p:cNvSpPr/>
          <p:nvPr/>
        </p:nvSpPr>
        <p:spPr>
          <a:xfrm>
            <a:off x="3080362" y="2524161"/>
            <a:ext cx="1139400" cy="11193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900">
              <a:solidFill>
                <a:schemeClr val="accent1"/>
              </a:solidFill>
              <a:latin typeface="Montserrat"/>
              <a:ea typeface="Montserrat"/>
              <a:cs typeface="Montserrat"/>
              <a:sym typeface="Montserrat"/>
            </a:endParaRPr>
          </a:p>
        </p:txBody>
      </p:sp>
      <p:sp>
        <p:nvSpPr>
          <p:cNvPr id="1405" name="Google Shape;1405;p132"/>
          <p:cNvSpPr/>
          <p:nvPr/>
        </p:nvSpPr>
        <p:spPr>
          <a:xfrm>
            <a:off x="4798563" y="2414150"/>
            <a:ext cx="1389900" cy="1339800"/>
          </a:xfrm>
          <a:prstGeom prst="ellipse">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32"/>
          <p:cNvSpPr/>
          <p:nvPr/>
        </p:nvSpPr>
        <p:spPr>
          <a:xfrm>
            <a:off x="4923387" y="2524286"/>
            <a:ext cx="1139400" cy="11193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900">
              <a:solidFill>
                <a:schemeClr val="accent1"/>
              </a:solidFill>
              <a:latin typeface="Montserrat"/>
              <a:ea typeface="Montserrat"/>
              <a:cs typeface="Montserrat"/>
              <a:sym typeface="Montserrat"/>
            </a:endParaRPr>
          </a:p>
        </p:txBody>
      </p:sp>
      <p:sp>
        <p:nvSpPr>
          <p:cNvPr id="1398" name="Google Shape;1398;p132"/>
          <p:cNvSpPr/>
          <p:nvPr/>
        </p:nvSpPr>
        <p:spPr>
          <a:xfrm>
            <a:off x="6641588" y="2414150"/>
            <a:ext cx="1389900" cy="1339800"/>
          </a:xfrm>
          <a:prstGeom prst="ellipse">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32"/>
          <p:cNvSpPr/>
          <p:nvPr/>
        </p:nvSpPr>
        <p:spPr>
          <a:xfrm>
            <a:off x="6766412" y="2524286"/>
            <a:ext cx="1139400" cy="11193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900">
              <a:solidFill>
                <a:schemeClr val="accent1"/>
              </a:solidFill>
              <a:latin typeface="Montserrat"/>
              <a:ea typeface="Montserrat"/>
              <a:cs typeface="Montserrat"/>
              <a:sym typeface="Montserrat"/>
            </a:endParaRPr>
          </a:p>
        </p:txBody>
      </p:sp>
      <p:sp>
        <p:nvSpPr>
          <p:cNvPr id="1408" name="Google Shape;1408;p132"/>
          <p:cNvSpPr txBox="1"/>
          <p:nvPr/>
        </p:nvSpPr>
        <p:spPr>
          <a:xfrm>
            <a:off x="1159175" y="2714350"/>
            <a:ext cx="1296600" cy="738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900">
                <a:solidFill>
                  <a:schemeClr val="accent1"/>
                </a:solidFill>
                <a:latin typeface="Montserrat"/>
                <a:ea typeface="Montserrat"/>
                <a:cs typeface="Montserrat"/>
                <a:sym typeface="Montserrat"/>
              </a:rPr>
              <a:t>To protect Sensitive Information</a:t>
            </a:r>
            <a:endParaRPr b="1" sz="900">
              <a:solidFill>
                <a:schemeClr val="accent1"/>
              </a:solidFill>
              <a:latin typeface="Montserrat"/>
              <a:ea typeface="Montserrat"/>
              <a:cs typeface="Montserrat"/>
              <a:sym typeface="Montserrat"/>
            </a:endParaRPr>
          </a:p>
        </p:txBody>
      </p:sp>
      <p:sp>
        <p:nvSpPr>
          <p:cNvPr id="1409" name="Google Shape;1409;p132"/>
          <p:cNvSpPr txBox="1"/>
          <p:nvPr/>
        </p:nvSpPr>
        <p:spPr>
          <a:xfrm>
            <a:off x="3002200" y="2818550"/>
            <a:ext cx="1296600" cy="531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900">
                <a:solidFill>
                  <a:schemeClr val="accent1"/>
                </a:solidFill>
                <a:latin typeface="Montserrat"/>
                <a:ea typeface="Montserrat"/>
                <a:cs typeface="Montserrat"/>
                <a:sym typeface="Montserrat"/>
              </a:rPr>
              <a:t>To avoid</a:t>
            </a:r>
            <a:endParaRPr b="1" sz="900">
              <a:solidFill>
                <a:schemeClr val="accent1"/>
              </a:solidFill>
              <a:latin typeface="Montserrat"/>
              <a:ea typeface="Montserrat"/>
              <a:cs typeface="Montserrat"/>
              <a:sym typeface="Montserrat"/>
            </a:endParaRPr>
          </a:p>
          <a:p>
            <a:pPr indent="0" lvl="0" marL="0" rtl="0" algn="ctr">
              <a:lnSpc>
                <a:spcPct val="150000"/>
              </a:lnSpc>
              <a:spcBef>
                <a:spcPts val="0"/>
              </a:spcBef>
              <a:spcAft>
                <a:spcPts val="0"/>
              </a:spcAft>
              <a:buNone/>
            </a:pPr>
            <a:r>
              <a:rPr b="1" lang="en-US" sz="900">
                <a:solidFill>
                  <a:schemeClr val="accent1"/>
                </a:solidFill>
                <a:latin typeface="Montserrat"/>
                <a:ea typeface="Montserrat"/>
                <a:cs typeface="Montserrat"/>
                <a:sym typeface="Montserrat"/>
              </a:rPr>
              <a:t>Financial Losses</a:t>
            </a:r>
            <a:endParaRPr b="1" sz="900">
              <a:solidFill>
                <a:schemeClr val="accent1"/>
              </a:solidFill>
              <a:latin typeface="Montserrat"/>
              <a:ea typeface="Montserrat"/>
              <a:cs typeface="Montserrat"/>
              <a:sym typeface="Montserrat"/>
            </a:endParaRPr>
          </a:p>
        </p:txBody>
      </p:sp>
      <p:sp>
        <p:nvSpPr>
          <p:cNvPr id="1410" name="Google Shape;1410;p132"/>
          <p:cNvSpPr txBox="1"/>
          <p:nvPr/>
        </p:nvSpPr>
        <p:spPr>
          <a:xfrm>
            <a:off x="4845225" y="2714600"/>
            <a:ext cx="1296600" cy="738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900">
                <a:solidFill>
                  <a:schemeClr val="accent1"/>
                </a:solidFill>
                <a:latin typeface="Montserrat"/>
                <a:ea typeface="Montserrat"/>
                <a:cs typeface="Montserrat"/>
                <a:sym typeface="Montserrat"/>
              </a:rPr>
              <a:t>To protect Business Reputation</a:t>
            </a:r>
            <a:endParaRPr b="1" sz="900">
              <a:solidFill>
                <a:schemeClr val="accent1"/>
              </a:solidFill>
              <a:latin typeface="Montserrat"/>
              <a:ea typeface="Montserrat"/>
              <a:cs typeface="Montserrat"/>
              <a:sym typeface="Montserrat"/>
            </a:endParaRPr>
          </a:p>
        </p:txBody>
      </p:sp>
      <p:sp>
        <p:nvSpPr>
          <p:cNvPr id="1411" name="Google Shape;1411;p132"/>
          <p:cNvSpPr txBox="1"/>
          <p:nvPr/>
        </p:nvSpPr>
        <p:spPr>
          <a:xfrm>
            <a:off x="6688175" y="2818300"/>
            <a:ext cx="1296600" cy="531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900">
                <a:solidFill>
                  <a:schemeClr val="accent1"/>
                </a:solidFill>
                <a:latin typeface="Montserrat"/>
                <a:ea typeface="Montserrat"/>
                <a:cs typeface="Montserrat"/>
                <a:sym typeface="Montserrat"/>
              </a:rPr>
              <a:t>To comply with regulations</a:t>
            </a:r>
            <a:endParaRPr b="1" sz="900">
              <a:solidFill>
                <a:schemeClr val="accent1"/>
              </a:solidFill>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33"/>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1417" name="Google Shape;1417;p133"/>
          <p:cNvSpPr txBox="1"/>
          <p:nvPr>
            <p:ph type="title"/>
          </p:nvPr>
        </p:nvSpPr>
        <p:spPr>
          <a:xfrm>
            <a:off x="568400" y="714275"/>
            <a:ext cx="8253300" cy="314100"/>
          </a:xfrm>
          <a:prstGeom prst="rect">
            <a:avLst/>
          </a:prstGeom>
          <a:noFill/>
          <a:ln>
            <a:noFill/>
          </a:ln>
        </p:spPr>
        <p:txBody>
          <a:bodyPr anchorCtr="0" anchor="b" bIns="45700" lIns="45700" spcFirstLastPara="1" rIns="45700" wrap="square" tIns="45700">
            <a:noAutofit/>
          </a:bodyPr>
          <a:lstStyle/>
          <a:p>
            <a:pPr indent="0" lvl="0" marL="0" rtl="0" algn="l">
              <a:spcBef>
                <a:spcPts val="0"/>
              </a:spcBef>
              <a:spcAft>
                <a:spcPts val="0"/>
              </a:spcAft>
              <a:buSzPts val="2000"/>
              <a:buNone/>
            </a:pPr>
            <a:r>
              <a:rPr lang="en-US">
                <a:solidFill>
                  <a:srgbClr val="000000"/>
                </a:solidFill>
              </a:rPr>
              <a:t>Safeguarding Sensitive Information</a:t>
            </a:r>
            <a:endParaRPr>
              <a:solidFill>
                <a:srgbClr val="000000"/>
              </a:solidFill>
            </a:endParaRPr>
          </a:p>
        </p:txBody>
      </p:sp>
      <p:grpSp>
        <p:nvGrpSpPr>
          <p:cNvPr id="1418" name="Google Shape;1418;p133"/>
          <p:cNvGrpSpPr/>
          <p:nvPr/>
        </p:nvGrpSpPr>
        <p:grpSpPr>
          <a:xfrm>
            <a:off x="673373" y="1288906"/>
            <a:ext cx="7876121" cy="3460906"/>
            <a:chOff x="845298" y="1339606"/>
            <a:chExt cx="7876121" cy="3460906"/>
          </a:xfrm>
        </p:grpSpPr>
        <p:grpSp>
          <p:nvGrpSpPr>
            <p:cNvPr id="1419" name="Google Shape;1419;p133"/>
            <p:cNvGrpSpPr/>
            <p:nvPr/>
          </p:nvGrpSpPr>
          <p:grpSpPr>
            <a:xfrm rot="10800000">
              <a:off x="5315748" y="1597506"/>
              <a:ext cx="3405671" cy="3203006"/>
              <a:chOff x="2256567" y="677103"/>
              <a:chExt cx="4036590" cy="3941676"/>
            </a:xfrm>
          </p:grpSpPr>
          <p:sp>
            <p:nvSpPr>
              <p:cNvPr id="1420" name="Google Shape;1420;p133"/>
              <p:cNvSpPr/>
              <p:nvPr/>
            </p:nvSpPr>
            <p:spPr>
              <a:xfrm rot="-6597333">
                <a:off x="4296826" y="3950027"/>
                <a:ext cx="586303" cy="58630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33"/>
              <p:cNvSpPr/>
              <p:nvPr/>
            </p:nvSpPr>
            <p:spPr>
              <a:xfrm rot="-6599386">
                <a:off x="2318596" y="1407533"/>
                <a:ext cx="440541" cy="440541"/>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33"/>
              <p:cNvSpPr/>
              <p:nvPr/>
            </p:nvSpPr>
            <p:spPr>
              <a:xfrm rot="-6598839">
                <a:off x="2887641" y="2346984"/>
                <a:ext cx="1199287" cy="1199287"/>
              </a:xfrm>
              <a:prstGeom prst="ellipse">
                <a:avLst/>
              </a:prstGeom>
              <a:solidFill>
                <a:srgbClr val="EDA2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33"/>
              <p:cNvSpPr/>
              <p:nvPr/>
            </p:nvSpPr>
            <p:spPr>
              <a:xfrm rot="-6598620">
                <a:off x="4374916" y="913763"/>
                <a:ext cx="1681581" cy="1681581"/>
              </a:xfrm>
              <a:prstGeom prst="ellipse">
                <a:avLst/>
              </a:prstGeom>
              <a:solidFill>
                <a:srgbClr val="EDA2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33"/>
              <p:cNvSpPr/>
              <p:nvPr/>
            </p:nvSpPr>
            <p:spPr>
              <a:xfrm rot="-6597866">
                <a:off x="2661829" y="2208216"/>
                <a:ext cx="629106" cy="629106"/>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33"/>
              <p:cNvSpPr/>
              <p:nvPr/>
            </p:nvSpPr>
            <p:spPr>
              <a:xfrm rot="-6597701">
                <a:off x="3267625" y="1113818"/>
                <a:ext cx="274172" cy="274172"/>
              </a:xfrm>
              <a:prstGeom prst="ellipse">
                <a:avLst/>
              </a:prstGeom>
              <a:solidFill>
                <a:srgbClr val="A7A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133"/>
            <p:cNvSpPr/>
            <p:nvPr/>
          </p:nvSpPr>
          <p:spPr>
            <a:xfrm>
              <a:off x="6580325" y="3225125"/>
              <a:ext cx="1253100" cy="1191600"/>
            </a:xfrm>
            <a:prstGeom prst="ellipse">
              <a:avLst/>
            </a:prstGeom>
            <a:solidFill>
              <a:schemeClr val="accent6"/>
            </a:solidFill>
            <a:ln cap="flat" cmpd="sng" w="9525">
              <a:solidFill>
                <a:schemeClr val="accent6"/>
              </a:solidFill>
              <a:prstDash val="solid"/>
              <a:round/>
              <a:headEnd len="sm" w="sm" type="none"/>
              <a:tailEnd len="sm" w="sm" type="none"/>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7" name="Google Shape;1427;p133"/>
            <p:cNvGrpSpPr/>
            <p:nvPr/>
          </p:nvGrpSpPr>
          <p:grpSpPr>
            <a:xfrm>
              <a:off x="845298" y="1339606"/>
              <a:ext cx="3405671" cy="3203006"/>
              <a:chOff x="2256567" y="677103"/>
              <a:chExt cx="4036590" cy="3941676"/>
            </a:xfrm>
          </p:grpSpPr>
          <p:sp>
            <p:nvSpPr>
              <p:cNvPr id="1428" name="Google Shape;1428;p133"/>
              <p:cNvSpPr/>
              <p:nvPr/>
            </p:nvSpPr>
            <p:spPr>
              <a:xfrm rot="-6597333">
                <a:off x="4296826" y="3950027"/>
                <a:ext cx="586303" cy="58630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33"/>
              <p:cNvSpPr/>
              <p:nvPr/>
            </p:nvSpPr>
            <p:spPr>
              <a:xfrm rot="-6599386">
                <a:off x="2318596" y="1407533"/>
                <a:ext cx="440541" cy="440541"/>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33"/>
              <p:cNvSpPr/>
              <p:nvPr/>
            </p:nvSpPr>
            <p:spPr>
              <a:xfrm rot="-6598839">
                <a:off x="2887641" y="2346984"/>
                <a:ext cx="1199287" cy="1199287"/>
              </a:xfrm>
              <a:prstGeom prst="ellipse">
                <a:avLst/>
              </a:prstGeom>
              <a:solidFill>
                <a:srgbClr val="EDA2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33"/>
              <p:cNvSpPr/>
              <p:nvPr/>
            </p:nvSpPr>
            <p:spPr>
              <a:xfrm rot="-6598620">
                <a:off x="4374916" y="913763"/>
                <a:ext cx="1681581" cy="1681581"/>
              </a:xfrm>
              <a:prstGeom prst="ellipse">
                <a:avLst/>
              </a:prstGeom>
              <a:solidFill>
                <a:srgbClr val="EDA2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33"/>
              <p:cNvSpPr/>
              <p:nvPr/>
            </p:nvSpPr>
            <p:spPr>
              <a:xfrm rot="-6597866">
                <a:off x="2661829" y="2208216"/>
                <a:ext cx="629106" cy="629106"/>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33"/>
              <p:cNvSpPr/>
              <p:nvPr/>
            </p:nvSpPr>
            <p:spPr>
              <a:xfrm rot="-6597701">
                <a:off x="3267625" y="1113818"/>
                <a:ext cx="274172" cy="274172"/>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4" name="Google Shape;1434;p133"/>
            <p:cNvSpPr/>
            <p:nvPr/>
          </p:nvSpPr>
          <p:spPr>
            <a:xfrm>
              <a:off x="2693530" y="2264883"/>
              <a:ext cx="2058797" cy="1982907"/>
            </a:xfrm>
            <a:prstGeom prst="ellipse">
              <a:avLst/>
            </a:prstGeom>
            <a:solidFill>
              <a:schemeClr val="accent1"/>
            </a:solidFill>
            <a:ln cap="flat" cmpd="sng" w="9525">
              <a:solidFill>
                <a:schemeClr val="accent1"/>
              </a:solidFill>
              <a:prstDash val="solid"/>
              <a:round/>
              <a:headEnd len="sm" w="sm" type="none"/>
              <a:tailEnd len="sm" w="sm" type="none"/>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33"/>
            <p:cNvSpPr/>
            <p:nvPr/>
          </p:nvSpPr>
          <p:spPr>
            <a:xfrm>
              <a:off x="2170052" y="1597500"/>
              <a:ext cx="1253100" cy="1241100"/>
            </a:xfrm>
            <a:prstGeom prst="ellipse">
              <a:avLst/>
            </a:prstGeom>
            <a:solidFill>
              <a:srgbClr val="ED7047"/>
            </a:solidFill>
            <a:ln cap="flat" cmpd="sng" w="9525">
              <a:solidFill>
                <a:srgbClr val="ED7047"/>
              </a:solidFill>
              <a:prstDash val="solid"/>
              <a:round/>
              <a:headEnd len="sm" w="sm" type="none"/>
              <a:tailEnd len="sm" w="sm" type="none"/>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33"/>
            <p:cNvSpPr/>
            <p:nvPr/>
          </p:nvSpPr>
          <p:spPr>
            <a:xfrm>
              <a:off x="1477853" y="2948064"/>
              <a:ext cx="1498800" cy="1498800"/>
            </a:xfrm>
            <a:prstGeom prst="ellipse">
              <a:avLst/>
            </a:prstGeom>
            <a:solidFill>
              <a:schemeClr val="accent6"/>
            </a:solidFill>
            <a:ln cap="flat" cmpd="sng" w="9525">
              <a:solidFill>
                <a:schemeClr val="accent6"/>
              </a:solidFill>
              <a:prstDash val="solid"/>
              <a:round/>
              <a:headEnd len="sm" w="sm" type="none"/>
              <a:tailEnd len="sm" w="sm" type="none"/>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33"/>
            <p:cNvSpPr/>
            <p:nvPr/>
          </p:nvSpPr>
          <p:spPr>
            <a:xfrm>
              <a:off x="3908858" y="1756788"/>
              <a:ext cx="869230" cy="837194"/>
            </a:xfrm>
            <a:prstGeom prst="ellipse">
              <a:avLst/>
            </a:prstGeom>
            <a:solidFill>
              <a:schemeClr val="accent6"/>
            </a:solidFill>
            <a:ln cap="flat" cmpd="sng" w="9525">
              <a:solidFill>
                <a:schemeClr val="accent6"/>
              </a:solidFill>
              <a:prstDash val="solid"/>
              <a:round/>
              <a:headEnd len="sm" w="sm" type="none"/>
              <a:tailEnd len="sm" w="sm" type="none"/>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33"/>
            <p:cNvSpPr/>
            <p:nvPr/>
          </p:nvSpPr>
          <p:spPr>
            <a:xfrm>
              <a:off x="4507525" y="2750810"/>
              <a:ext cx="1617121" cy="1627857"/>
            </a:xfrm>
            <a:prstGeom prst="ellipse">
              <a:avLst/>
            </a:prstGeom>
            <a:solidFill>
              <a:srgbClr val="ED7047"/>
            </a:solidFill>
            <a:ln cap="flat" cmpd="sng" w="9525">
              <a:solidFill>
                <a:srgbClr val="ED7047"/>
              </a:solidFill>
              <a:prstDash val="solid"/>
              <a:round/>
              <a:headEnd len="sm" w="sm" type="none"/>
              <a:tailEnd len="sm" w="sm" type="none"/>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39" name="Google Shape;1439;p133"/>
            <p:cNvSpPr txBox="1"/>
            <p:nvPr/>
          </p:nvSpPr>
          <p:spPr>
            <a:xfrm>
              <a:off x="4698884" y="3210115"/>
              <a:ext cx="1234500" cy="776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US" sz="800">
                  <a:solidFill>
                    <a:srgbClr val="FFFFFF"/>
                  </a:solidFill>
                  <a:latin typeface="Montserrat"/>
                  <a:ea typeface="Montserrat"/>
                  <a:cs typeface="Montserrat"/>
                  <a:sym typeface="Montserrat"/>
                </a:rPr>
                <a:t>Implement strong password &amp; Multi-Factor Authentication</a:t>
              </a:r>
              <a:endParaRPr b="1" sz="800">
                <a:solidFill>
                  <a:srgbClr val="FFFFFF"/>
                </a:solidFill>
                <a:latin typeface="Montserrat"/>
                <a:ea typeface="Montserrat"/>
                <a:cs typeface="Montserrat"/>
                <a:sym typeface="Montserrat"/>
              </a:endParaRPr>
            </a:p>
          </p:txBody>
        </p:sp>
        <p:sp>
          <p:nvSpPr>
            <p:cNvPr id="1440" name="Google Shape;1440;p133"/>
            <p:cNvSpPr/>
            <p:nvPr/>
          </p:nvSpPr>
          <p:spPr>
            <a:xfrm>
              <a:off x="5796827" y="2386350"/>
              <a:ext cx="1253100" cy="1241100"/>
            </a:xfrm>
            <a:prstGeom prst="ellipse">
              <a:avLst/>
            </a:prstGeom>
            <a:solidFill>
              <a:schemeClr val="accent1"/>
            </a:solidFill>
            <a:ln cap="flat" cmpd="sng" w="9525">
              <a:solidFill>
                <a:schemeClr val="accent1"/>
              </a:solidFill>
              <a:prstDash val="solid"/>
              <a:round/>
              <a:headEnd len="sm" w="sm" type="none"/>
              <a:tailEnd len="sm" w="sm" type="none"/>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41" name="Google Shape;1441;p133"/>
            <p:cNvSpPr txBox="1"/>
            <p:nvPr/>
          </p:nvSpPr>
          <p:spPr>
            <a:xfrm>
              <a:off x="3124846" y="2911215"/>
              <a:ext cx="1234500" cy="776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b="1" lang="en-US" sz="800">
                  <a:solidFill>
                    <a:srgbClr val="FFFFFF"/>
                  </a:solidFill>
                  <a:latin typeface="Montserrat"/>
                  <a:ea typeface="Montserrat"/>
                  <a:cs typeface="Montserrat"/>
                  <a:sym typeface="Montserrat"/>
                </a:rPr>
                <a:t>Have a plan for responding to data security incidents</a:t>
              </a:r>
              <a:endParaRPr b="1" sz="800">
                <a:solidFill>
                  <a:srgbClr val="FFFFFF"/>
                </a:solidFill>
                <a:latin typeface="Montserrat"/>
                <a:ea typeface="Montserrat"/>
                <a:cs typeface="Montserrat"/>
                <a:sym typeface="Montserrat"/>
              </a:endParaRPr>
            </a:p>
          </p:txBody>
        </p:sp>
        <p:sp>
          <p:nvSpPr>
            <p:cNvPr id="1442" name="Google Shape;1442;p133"/>
            <p:cNvSpPr txBox="1"/>
            <p:nvPr/>
          </p:nvSpPr>
          <p:spPr>
            <a:xfrm>
              <a:off x="1609996" y="3309415"/>
              <a:ext cx="1234500" cy="776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b="1" lang="en-US" sz="800">
                  <a:solidFill>
                    <a:srgbClr val="666666"/>
                  </a:solidFill>
                  <a:latin typeface="Montserrat"/>
                  <a:ea typeface="Montserrat"/>
                  <a:cs typeface="Montserrat"/>
                  <a:sym typeface="Montserrat"/>
                </a:rPr>
                <a:t>Monitor</a:t>
              </a:r>
              <a:r>
                <a:rPr b="1" lang="en-US" sz="800">
                  <a:solidFill>
                    <a:srgbClr val="666666"/>
                  </a:solidFill>
                  <a:latin typeface="Montserrat"/>
                  <a:ea typeface="Montserrat"/>
                  <a:cs typeface="Montserrat"/>
                  <a:sym typeface="Montserrat"/>
                </a:rPr>
                <a:t> your </a:t>
              </a:r>
              <a:r>
                <a:rPr b="1" lang="en-US" sz="800">
                  <a:solidFill>
                    <a:srgbClr val="666666"/>
                  </a:solidFill>
                  <a:latin typeface="Montserrat"/>
                  <a:ea typeface="Montserrat"/>
                  <a:cs typeface="Montserrat"/>
                  <a:sym typeface="Montserrat"/>
                </a:rPr>
                <a:t>system</a:t>
              </a:r>
              <a:r>
                <a:rPr b="1" lang="en-US" sz="800">
                  <a:solidFill>
                    <a:srgbClr val="666666"/>
                  </a:solidFill>
                  <a:latin typeface="Montserrat"/>
                  <a:ea typeface="Montserrat"/>
                  <a:cs typeface="Montserrat"/>
                  <a:sym typeface="Montserrat"/>
                </a:rPr>
                <a:t> for suspicious activity </a:t>
              </a:r>
              <a:endParaRPr b="1" sz="800">
                <a:solidFill>
                  <a:srgbClr val="666666"/>
                </a:solidFill>
                <a:latin typeface="Montserrat"/>
                <a:ea typeface="Montserrat"/>
                <a:cs typeface="Montserrat"/>
                <a:sym typeface="Montserrat"/>
              </a:endParaRPr>
            </a:p>
          </p:txBody>
        </p:sp>
        <p:sp>
          <p:nvSpPr>
            <p:cNvPr id="1443" name="Google Shape;1443;p133"/>
            <p:cNvSpPr txBox="1"/>
            <p:nvPr/>
          </p:nvSpPr>
          <p:spPr>
            <a:xfrm>
              <a:off x="6589621" y="3514665"/>
              <a:ext cx="1234500" cy="776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b="1" lang="en-US" sz="800">
                  <a:solidFill>
                    <a:srgbClr val="666666"/>
                  </a:solidFill>
                  <a:latin typeface="Montserrat"/>
                  <a:ea typeface="Montserrat"/>
                  <a:cs typeface="Montserrat"/>
                  <a:sym typeface="Montserrat"/>
                </a:rPr>
                <a:t>Educate employee about Data Security</a:t>
              </a:r>
              <a:endParaRPr b="1" sz="800">
                <a:solidFill>
                  <a:srgbClr val="666666"/>
                </a:solidFill>
                <a:latin typeface="Montserrat"/>
                <a:ea typeface="Montserrat"/>
                <a:cs typeface="Montserrat"/>
                <a:sym typeface="Montserrat"/>
              </a:endParaRPr>
            </a:p>
          </p:txBody>
        </p:sp>
        <p:sp>
          <p:nvSpPr>
            <p:cNvPr id="1444" name="Google Shape;1444;p133"/>
            <p:cNvSpPr txBox="1"/>
            <p:nvPr/>
          </p:nvSpPr>
          <p:spPr>
            <a:xfrm>
              <a:off x="2179346" y="1829990"/>
              <a:ext cx="1234500" cy="776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b="1" lang="en-US" sz="800">
                  <a:solidFill>
                    <a:srgbClr val="FFFFFF"/>
                  </a:solidFill>
                  <a:latin typeface="Montserrat"/>
                  <a:ea typeface="Montserrat"/>
                  <a:cs typeface="Montserrat"/>
                  <a:sym typeface="Montserrat"/>
                </a:rPr>
                <a:t>Keep your software up-to-date</a:t>
              </a:r>
              <a:endParaRPr b="1" sz="800">
                <a:solidFill>
                  <a:srgbClr val="FFFFFF"/>
                </a:solidFill>
                <a:latin typeface="Montserrat"/>
                <a:ea typeface="Montserrat"/>
                <a:cs typeface="Montserrat"/>
                <a:sym typeface="Montserrat"/>
              </a:endParaRPr>
            </a:p>
          </p:txBody>
        </p:sp>
        <p:sp>
          <p:nvSpPr>
            <p:cNvPr id="1445" name="Google Shape;1445;p133"/>
            <p:cNvSpPr txBox="1"/>
            <p:nvPr/>
          </p:nvSpPr>
          <p:spPr>
            <a:xfrm>
              <a:off x="5806121" y="2618840"/>
              <a:ext cx="1234500" cy="776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b="1" lang="en-US" sz="800">
                  <a:solidFill>
                    <a:srgbClr val="FFFFFF"/>
                  </a:solidFill>
                  <a:latin typeface="Montserrat"/>
                  <a:ea typeface="Montserrat"/>
                  <a:cs typeface="Montserrat"/>
                  <a:sym typeface="Montserrat"/>
                </a:rPr>
                <a:t>Backup your data regularly</a:t>
              </a:r>
              <a:endParaRPr b="1" sz="800">
                <a:solidFill>
                  <a:srgbClr val="FFFFFF"/>
                </a:solidFill>
                <a:latin typeface="Montserrat"/>
                <a:ea typeface="Montserrat"/>
                <a:cs typeface="Montserrat"/>
                <a:sym typeface="Montserrat"/>
              </a:endParaRPr>
            </a:p>
          </p:txBody>
        </p:sp>
        <p:sp>
          <p:nvSpPr>
            <p:cNvPr id="1446" name="Google Shape;1446;p133"/>
            <p:cNvSpPr txBox="1"/>
            <p:nvPr/>
          </p:nvSpPr>
          <p:spPr>
            <a:xfrm>
              <a:off x="3884174" y="1787338"/>
              <a:ext cx="918600" cy="776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b="1" lang="en-US" sz="800">
                  <a:solidFill>
                    <a:srgbClr val="666666"/>
                  </a:solidFill>
                  <a:latin typeface="Montserrat"/>
                  <a:ea typeface="Montserrat"/>
                  <a:cs typeface="Montserrat"/>
                  <a:sym typeface="Montserrat"/>
                </a:rPr>
                <a:t>Use Encryption</a:t>
              </a:r>
              <a:endParaRPr b="1" sz="800">
                <a:solidFill>
                  <a:srgbClr val="666666"/>
                </a:solidFill>
                <a:latin typeface="Montserrat"/>
                <a:ea typeface="Montserrat"/>
                <a:cs typeface="Montserrat"/>
                <a:sym typeface="Montserrat"/>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134"/>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t/>
            </a:r>
            <a:endParaRPr/>
          </a:p>
        </p:txBody>
      </p:sp>
      <p:sp>
        <p:nvSpPr>
          <p:cNvPr id="1452" name="Google Shape;1452;p134"/>
          <p:cNvSpPr txBox="1"/>
          <p:nvPr>
            <p:ph type="title"/>
          </p:nvPr>
        </p:nvSpPr>
        <p:spPr>
          <a:xfrm>
            <a:off x="568400" y="714275"/>
            <a:ext cx="8253300" cy="314100"/>
          </a:xfrm>
          <a:prstGeom prst="rect">
            <a:avLst/>
          </a:prstGeom>
          <a:noFill/>
          <a:ln>
            <a:noFill/>
          </a:ln>
        </p:spPr>
        <p:txBody>
          <a:bodyPr anchorCtr="0" anchor="b" bIns="45700" lIns="45700" spcFirstLastPara="1" rIns="45700" wrap="square" tIns="45700">
            <a:noAutofit/>
          </a:bodyPr>
          <a:lstStyle/>
          <a:p>
            <a:pPr indent="0" lvl="0" marL="0" rtl="0" algn="l">
              <a:spcBef>
                <a:spcPts val="0"/>
              </a:spcBef>
              <a:spcAft>
                <a:spcPts val="0"/>
              </a:spcAft>
              <a:buSzPts val="2000"/>
              <a:buNone/>
            </a:pPr>
            <a:r>
              <a:rPr lang="en-US">
                <a:solidFill>
                  <a:srgbClr val="000000"/>
                </a:solidFill>
              </a:rPr>
              <a:t>Strategies for Ethical and Responsible Data Practices</a:t>
            </a:r>
            <a:endParaRPr>
              <a:solidFill>
                <a:srgbClr val="000000"/>
              </a:solidFill>
            </a:endParaRPr>
          </a:p>
        </p:txBody>
      </p:sp>
      <p:sp>
        <p:nvSpPr>
          <p:cNvPr id="1453" name="Google Shape;1453;p134"/>
          <p:cNvSpPr txBox="1"/>
          <p:nvPr/>
        </p:nvSpPr>
        <p:spPr>
          <a:xfrm>
            <a:off x="613700" y="1081725"/>
            <a:ext cx="8355300" cy="3622200"/>
          </a:xfrm>
          <a:prstGeom prst="rect">
            <a:avLst/>
          </a:prstGeom>
          <a:noFill/>
          <a:ln>
            <a:noFill/>
          </a:ln>
        </p:spPr>
        <p:txBody>
          <a:bodyPr anchorCtr="0" anchor="t" bIns="91425" lIns="91425" spcFirstLastPara="1" rIns="91425" wrap="square" tIns="91425">
            <a:spAutoFit/>
          </a:bodyPr>
          <a:lstStyle/>
          <a:p>
            <a:pPr indent="-292100" lvl="0" marL="457200" rtl="0" algn="l">
              <a:lnSpc>
                <a:spcPct val="200000"/>
              </a:lnSpc>
              <a:spcBef>
                <a:spcPts val="300"/>
              </a:spcBef>
              <a:spcAft>
                <a:spcPts val="0"/>
              </a:spcAft>
              <a:buClr>
                <a:srgbClr val="000000"/>
              </a:buClr>
              <a:buSzPts val="1000"/>
              <a:buFont typeface="Montserrat"/>
              <a:buChar char="●"/>
            </a:pPr>
            <a:r>
              <a:rPr b="1" lang="en-US" sz="1000" u="sng">
                <a:solidFill>
                  <a:schemeClr val="accent4"/>
                </a:solidFill>
                <a:latin typeface="Montserrat"/>
                <a:ea typeface="Montserrat"/>
                <a:cs typeface="Montserrat"/>
                <a:sym typeface="Montserrat"/>
              </a:rPr>
              <a:t>Obtain consent</a:t>
            </a:r>
            <a:r>
              <a:rPr lang="en-US" sz="1000">
                <a:latin typeface="Montserrat"/>
                <a:ea typeface="Montserrat"/>
                <a:cs typeface="Montserrat"/>
                <a:sym typeface="Montserrat"/>
              </a:rPr>
              <a:t>: Before collecting or using data. It must be informed consent, meaning that the individual must be fully aware of how their data will be collected, used, and shared.</a:t>
            </a:r>
            <a:endParaRPr sz="1000">
              <a:latin typeface="Montserrat"/>
              <a:ea typeface="Montserrat"/>
              <a:cs typeface="Montserrat"/>
              <a:sym typeface="Montserrat"/>
            </a:endParaRPr>
          </a:p>
          <a:p>
            <a:pPr indent="-292100" lvl="0" marL="457200" rtl="0" algn="l">
              <a:lnSpc>
                <a:spcPct val="200000"/>
              </a:lnSpc>
              <a:spcBef>
                <a:spcPts val="1000"/>
              </a:spcBef>
              <a:spcAft>
                <a:spcPts val="0"/>
              </a:spcAft>
              <a:buClr>
                <a:srgbClr val="000000"/>
              </a:buClr>
              <a:buSzPts val="1000"/>
              <a:buFont typeface="Montserrat"/>
              <a:buChar char="●"/>
            </a:pPr>
            <a:r>
              <a:rPr b="1" lang="en-US" sz="1000" u="sng">
                <a:solidFill>
                  <a:schemeClr val="accent4"/>
                </a:solidFill>
                <a:latin typeface="Montserrat"/>
                <a:ea typeface="Montserrat"/>
                <a:cs typeface="Montserrat"/>
                <a:sym typeface="Montserrat"/>
              </a:rPr>
              <a:t>Be transparent</a:t>
            </a:r>
            <a:r>
              <a:rPr b="1" lang="en-US" sz="1000" u="sng">
                <a:latin typeface="Montserrat"/>
                <a:ea typeface="Montserrat"/>
                <a:cs typeface="Montserrat"/>
                <a:sym typeface="Montserrat"/>
              </a:rPr>
              <a:t>:</a:t>
            </a:r>
            <a:r>
              <a:rPr lang="en-US" sz="1000">
                <a:latin typeface="Montserrat"/>
                <a:ea typeface="Montserrat"/>
                <a:cs typeface="Montserrat"/>
                <a:sym typeface="Montserrat"/>
              </a:rPr>
              <a:t> About their data collection and usage practices. Clearly communicate what data is being collected, how it is being used, and with whom it is being shared.</a:t>
            </a:r>
            <a:endParaRPr sz="1000">
              <a:latin typeface="Montserrat"/>
              <a:ea typeface="Montserrat"/>
              <a:cs typeface="Montserrat"/>
              <a:sym typeface="Montserrat"/>
            </a:endParaRPr>
          </a:p>
          <a:p>
            <a:pPr indent="-292100" lvl="0" marL="457200" rtl="0" algn="l">
              <a:lnSpc>
                <a:spcPct val="200000"/>
              </a:lnSpc>
              <a:spcBef>
                <a:spcPts val="1000"/>
              </a:spcBef>
              <a:spcAft>
                <a:spcPts val="0"/>
              </a:spcAft>
              <a:buClr>
                <a:srgbClr val="000000"/>
              </a:buClr>
              <a:buSzPts val="1000"/>
              <a:buFont typeface="Montserrat"/>
              <a:buChar char="●"/>
            </a:pPr>
            <a:r>
              <a:rPr b="1" lang="en-US" sz="1000" u="sng">
                <a:solidFill>
                  <a:schemeClr val="accent4"/>
                </a:solidFill>
                <a:latin typeface="Montserrat"/>
                <a:ea typeface="Montserrat"/>
                <a:cs typeface="Montserrat"/>
                <a:sym typeface="Montserrat"/>
              </a:rPr>
              <a:t>Protect data security</a:t>
            </a:r>
            <a:r>
              <a:rPr lang="en-US" sz="1000">
                <a:latin typeface="Montserrat"/>
                <a:ea typeface="Montserrat"/>
                <a:cs typeface="Montserrat"/>
                <a:sym typeface="Montserrat"/>
              </a:rPr>
              <a:t>: By using strong encryption and other security measures to protect data from unauthorized access, use, or disclosure.</a:t>
            </a:r>
            <a:endParaRPr sz="1000">
              <a:latin typeface="Montserrat"/>
              <a:ea typeface="Montserrat"/>
              <a:cs typeface="Montserrat"/>
              <a:sym typeface="Montserrat"/>
            </a:endParaRPr>
          </a:p>
          <a:p>
            <a:pPr indent="-292100" lvl="0" marL="457200" rtl="0" algn="l">
              <a:lnSpc>
                <a:spcPct val="200000"/>
              </a:lnSpc>
              <a:spcBef>
                <a:spcPts val="1000"/>
              </a:spcBef>
              <a:spcAft>
                <a:spcPts val="0"/>
              </a:spcAft>
              <a:buClr>
                <a:srgbClr val="000000"/>
              </a:buClr>
              <a:buSzPts val="1000"/>
              <a:buFont typeface="Montserrat"/>
              <a:buChar char="●"/>
            </a:pPr>
            <a:r>
              <a:rPr b="1" lang="en-US" sz="1000" u="sng">
                <a:solidFill>
                  <a:schemeClr val="accent4"/>
                </a:solidFill>
                <a:latin typeface="Montserrat"/>
                <a:ea typeface="Montserrat"/>
                <a:cs typeface="Montserrat"/>
                <a:sym typeface="Montserrat"/>
              </a:rPr>
              <a:t>Use data responsibly</a:t>
            </a:r>
            <a:r>
              <a:rPr lang="en-US" sz="1000">
                <a:latin typeface="Montserrat"/>
                <a:ea typeface="Montserrat"/>
                <a:cs typeface="Montserrat"/>
                <a:sym typeface="Montserrat"/>
              </a:rPr>
              <a:t>: Only in ways that are consistent with the purpose for which it was collected. For example, if data is collected for marketing purposes, it should not be used for other purposes, such as making hiring decisions.</a:t>
            </a:r>
            <a:endParaRPr sz="1000">
              <a:latin typeface="Montserrat"/>
              <a:ea typeface="Montserrat"/>
              <a:cs typeface="Montserrat"/>
              <a:sym typeface="Montserrat"/>
            </a:endParaRPr>
          </a:p>
          <a:p>
            <a:pPr indent="-292100" lvl="0" marL="457200" rtl="0" algn="l">
              <a:lnSpc>
                <a:spcPct val="200000"/>
              </a:lnSpc>
              <a:spcBef>
                <a:spcPts val="1000"/>
              </a:spcBef>
              <a:spcAft>
                <a:spcPts val="1000"/>
              </a:spcAft>
              <a:buClr>
                <a:srgbClr val="000000"/>
              </a:buClr>
              <a:buSzPts val="1000"/>
              <a:buFont typeface="Montserrat"/>
              <a:buChar char="●"/>
            </a:pPr>
            <a:r>
              <a:rPr b="1" lang="en-US" sz="1000" u="sng">
                <a:solidFill>
                  <a:schemeClr val="accent4"/>
                </a:solidFill>
                <a:latin typeface="Montserrat"/>
                <a:ea typeface="Montserrat"/>
                <a:cs typeface="Montserrat"/>
                <a:sym typeface="Montserrat"/>
              </a:rPr>
              <a:t>Be accountable</a:t>
            </a:r>
            <a:r>
              <a:rPr lang="en-US" sz="1000">
                <a:latin typeface="Montserrat"/>
                <a:ea typeface="Montserrat"/>
                <a:cs typeface="Montserrat"/>
                <a:sym typeface="Montserrat"/>
              </a:rPr>
              <a:t>: For your data collection and usage practices. This means having a process in place to address complaints or concerns about data privacy and security.</a:t>
            </a:r>
            <a:endParaRPr sz="1000">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35"/>
          <p:cNvSpPr txBox="1"/>
          <p:nvPr>
            <p:ph type="title"/>
          </p:nvPr>
        </p:nvSpPr>
        <p:spPr>
          <a:xfrm>
            <a:off x="88200" y="2310150"/>
            <a:ext cx="2382000" cy="52320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SzPts val="1900"/>
              <a:buNone/>
            </a:pPr>
            <a:r>
              <a:rPr lang="en-US" sz="2000"/>
              <a:t>AGENDA</a:t>
            </a:r>
            <a:endParaRPr sz="2000"/>
          </a:p>
        </p:txBody>
      </p:sp>
      <p:sp>
        <p:nvSpPr>
          <p:cNvPr id="1459" name="Google Shape;1459;p135"/>
          <p:cNvSpPr txBox="1"/>
          <p:nvPr>
            <p:ph idx="1" type="body"/>
          </p:nvPr>
        </p:nvSpPr>
        <p:spPr>
          <a:xfrm>
            <a:off x="3469355" y="1115861"/>
            <a:ext cx="5161500" cy="2911800"/>
          </a:xfrm>
          <a:prstGeom prst="rect">
            <a:avLst/>
          </a:prstGeom>
          <a:noFill/>
          <a:ln>
            <a:noFill/>
          </a:ln>
        </p:spPr>
        <p:txBody>
          <a:bodyPr anchorCtr="0" anchor="ctr" bIns="45700" lIns="91425" spcFirstLastPara="1" rIns="91425" wrap="square" tIns="45700">
            <a:noAutofit/>
          </a:bodyPr>
          <a:lstStyle/>
          <a:p>
            <a:pPr indent="-304800" lvl="0" marL="457200" rtl="0" algn="l">
              <a:lnSpc>
                <a:spcPct val="200000"/>
              </a:lnSpc>
              <a:spcBef>
                <a:spcPts val="0"/>
              </a:spcBef>
              <a:spcAft>
                <a:spcPts val="0"/>
              </a:spcAft>
              <a:buClr>
                <a:srgbClr val="D9D9D9"/>
              </a:buClr>
              <a:buSzPts val="1200"/>
              <a:buChar char="●"/>
            </a:pPr>
            <a:r>
              <a:rPr lang="en-US">
                <a:solidFill>
                  <a:srgbClr val="D9D9D9"/>
                </a:solidFill>
              </a:rPr>
              <a:t>What is Data</a:t>
            </a:r>
            <a:endParaRPr>
              <a:solidFill>
                <a:srgbClr val="D9D9D9"/>
              </a:solidFill>
            </a:endParaRPr>
          </a:p>
          <a:p>
            <a:pPr indent="-304800" lvl="0" marL="457200" rtl="0" algn="l">
              <a:lnSpc>
                <a:spcPct val="200000"/>
              </a:lnSpc>
              <a:spcBef>
                <a:spcPts val="0"/>
              </a:spcBef>
              <a:spcAft>
                <a:spcPts val="0"/>
              </a:spcAft>
              <a:buClr>
                <a:srgbClr val="D9D9D9"/>
              </a:buClr>
              <a:buSzPts val="1200"/>
              <a:buChar char="●"/>
            </a:pPr>
            <a:r>
              <a:rPr lang="en-US">
                <a:solidFill>
                  <a:srgbClr val="D9D9D9"/>
                </a:solidFill>
              </a:rPr>
              <a:t>Data Analytics</a:t>
            </a:r>
            <a:endParaRPr>
              <a:solidFill>
                <a:srgbClr val="D9D9D9"/>
              </a:solidFill>
            </a:endParaRPr>
          </a:p>
          <a:p>
            <a:pPr indent="-304800" lvl="0" marL="457200" rtl="0" algn="l">
              <a:lnSpc>
                <a:spcPct val="200000"/>
              </a:lnSpc>
              <a:spcBef>
                <a:spcPts val="0"/>
              </a:spcBef>
              <a:spcAft>
                <a:spcPts val="0"/>
              </a:spcAft>
              <a:buClr>
                <a:srgbClr val="D9D9D9"/>
              </a:buClr>
              <a:buSzPts val="1200"/>
              <a:buChar char="●"/>
            </a:pPr>
            <a:r>
              <a:rPr lang="en-US">
                <a:solidFill>
                  <a:srgbClr val="D9D9D9"/>
                </a:solidFill>
              </a:rPr>
              <a:t>Data Tooling (e.g. Hadoop)</a:t>
            </a:r>
            <a:endParaRPr>
              <a:solidFill>
                <a:srgbClr val="D9D9D9"/>
              </a:solidFill>
            </a:endParaRPr>
          </a:p>
          <a:p>
            <a:pPr indent="-304800" lvl="0" marL="457200" rtl="0" algn="l">
              <a:lnSpc>
                <a:spcPct val="200000"/>
              </a:lnSpc>
              <a:spcBef>
                <a:spcPts val="0"/>
              </a:spcBef>
              <a:spcAft>
                <a:spcPts val="0"/>
              </a:spcAft>
              <a:buClr>
                <a:srgbClr val="D9D9D9"/>
              </a:buClr>
              <a:buSzPts val="1200"/>
              <a:buChar char="●"/>
            </a:pPr>
            <a:r>
              <a:rPr lang="en-US">
                <a:solidFill>
                  <a:srgbClr val="D9D9D9"/>
                </a:solidFill>
              </a:rPr>
              <a:t>Data Management</a:t>
            </a:r>
            <a:endParaRPr>
              <a:solidFill>
                <a:srgbClr val="D9D9D9"/>
              </a:solidFill>
            </a:endParaRPr>
          </a:p>
          <a:p>
            <a:pPr indent="-304800" lvl="0" marL="457200" rtl="0" algn="l">
              <a:lnSpc>
                <a:spcPct val="200000"/>
              </a:lnSpc>
              <a:spcBef>
                <a:spcPts val="0"/>
              </a:spcBef>
              <a:spcAft>
                <a:spcPts val="0"/>
              </a:spcAft>
              <a:buClr>
                <a:srgbClr val="D9D9D9"/>
              </a:buClr>
              <a:buSzPts val="1200"/>
              <a:buChar char="●"/>
            </a:pPr>
            <a:r>
              <a:rPr lang="en-US">
                <a:solidFill>
                  <a:srgbClr val="D9D9D9"/>
                </a:solidFill>
              </a:rPr>
              <a:t>Data Visualization</a:t>
            </a:r>
            <a:endParaRPr>
              <a:solidFill>
                <a:srgbClr val="D9D9D9"/>
              </a:solidFill>
            </a:endParaRPr>
          </a:p>
          <a:p>
            <a:pPr indent="-304800" lvl="0" marL="457200" rtl="0" algn="l">
              <a:lnSpc>
                <a:spcPct val="200000"/>
              </a:lnSpc>
              <a:spcBef>
                <a:spcPts val="0"/>
              </a:spcBef>
              <a:spcAft>
                <a:spcPts val="0"/>
              </a:spcAft>
              <a:buClr>
                <a:srgbClr val="D9D9D9"/>
              </a:buClr>
              <a:buSzPts val="1200"/>
              <a:buChar char="●"/>
            </a:pPr>
            <a:r>
              <a:rPr lang="en-US">
                <a:solidFill>
                  <a:srgbClr val="D9D9D9"/>
                </a:solidFill>
              </a:rPr>
              <a:t>Data Ethics and Privacy</a:t>
            </a:r>
            <a:endParaRPr>
              <a:solidFill>
                <a:srgbClr val="D9D9D9"/>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36"/>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p>
            <a:pPr indent="0" lvl="0" marL="0" rtl="0" algn="l">
              <a:lnSpc>
                <a:spcPct val="100000"/>
              </a:lnSpc>
              <a:spcBef>
                <a:spcPts val="0"/>
              </a:spcBef>
              <a:spcAft>
                <a:spcPts val="0"/>
              </a:spcAft>
              <a:buSzPts val="3500"/>
              <a:buNone/>
            </a:pPr>
            <a:r>
              <a:rPr lang="en-US"/>
              <a:t>Questions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cxnSp>
        <p:nvCxnSpPr>
          <p:cNvPr id="501" name="Google Shape;501;p84"/>
          <p:cNvCxnSpPr>
            <a:stCxn id="502" idx="3"/>
            <a:endCxn id="503" idx="0"/>
          </p:cNvCxnSpPr>
          <p:nvPr/>
        </p:nvCxnSpPr>
        <p:spPr>
          <a:xfrm rot="10800000">
            <a:off x="2144575" y="2329663"/>
            <a:ext cx="4592700" cy="0"/>
          </a:xfrm>
          <a:prstGeom prst="straightConnector1">
            <a:avLst/>
          </a:prstGeom>
          <a:noFill/>
          <a:ln cap="flat" cmpd="sng" w="9525">
            <a:solidFill>
              <a:srgbClr val="000000"/>
            </a:solidFill>
            <a:prstDash val="dot"/>
            <a:round/>
            <a:headEnd len="med" w="med" type="none"/>
            <a:tailEnd len="med" w="med" type="none"/>
          </a:ln>
        </p:spPr>
      </p:cxnSp>
      <p:sp>
        <p:nvSpPr>
          <p:cNvPr id="503" name="Google Shape;503;p84"/>
          <p:cNvSpPr/>
          <p:nvPr/>
        </p:nvSpPr>
        <p:spPr>
          <a:xfrm>
            <a:off x="1128700" y="19035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Role</a:t>
            </a:r>
            <a:r>
              <a:rPr lang="en-US">
                <a:solidFill>
                  <a:srgbClr val="000000"/>
                </a:solidFill>
              </a:rPr>
              <a:t> of Data in </a:t>
            </a:r>
            <a:r>
              <a:rPr lang="en-US">
                <a:solidFill>
                  <a:srgbClr val="000000"/>
                </a:solidFill>
              </a:rPr>
              <a:t>Decision</a:t>
            </a:r>
            <a:r>
              <a:rPr lang="en-US">
                <a:solidFill>
                  <a:srgbClr val="000000"/>
                </a:solidFill>
              </a:rPr>
              <a:t> Making</a:t>
            </a:r>
            <a:endParaRPr sz="1800">
              <a:solidFill>
                <a:srgbClr val="000000"/>
              </a:solidFill>
            </a:endParaRPr>
          </a:p>
        </p:txBody>
      </p:sp>
      <p:sp>
        <p:nvSpPr>
          <p:cNvPr id="505" name="Google Shape;505;p84"/>
          <p:cNvSpPr txBox="1"/>
          <p:nvPr/>
        </p:nvSpPr>
        <p:spPr>
          <a:xfrm>
            <a:off x="5783025" y="4314500"/>
            <a:ext cx="3251400" cy="31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latin typeface="Montserrat"/>
                <a:ea typeface="Montserrat"/>
                <a:cs typeface="Montserrat"/>
                <a:sym typeface="Montserrat"/>
              </a:rPr>
              <a:t>As per </a:t>
            </a:r>
            <a:r>
              <a:rPr b="1" lang="en-US" sz="800">
                <a:latin typeface="Montserrat"/>
                <a:ea typeface="Montserrat"/>
                <a:cs typeface="Montserrat"/>
                <a:sym typeface="Montserrat"/>
              </a:rPr>
              <a:t>Signal AI</a:t>
            </a:r>
            <a:r>
              <a:rPr lang="en-US" sz="800">
                <a:latin typeface="Montserrat"/>
                <a:ea typeface="Montserrat"/>
                <a:cs typeface="Montserrat"/>
                <a:sym typeface="Montserrat"/>
              </a:rPr>
              <a:t>, an estimated loss of revenue to the tune of</a:t>
            </a:r>
            <a:endParaRPr sz="800">
              <a:latin typeface="Montserrat"/>
              <a:ea typeface="Montserrat"/>
              <a:cs typeface="Montserrat"/>
              <a:sym typeface="Montserrat"/>
            </a:endParaRPr>
          </a:p>
        </p:txBody>
      </p:sp>
      <p:sp>
        <p:nvSpPr>
          <p:cNvPr id="506" name="Google Shape;506;p84"/>
          <p:cNvSpPr txBox="1"/>
          <p:nvPr/>
        </p:nvSpPr>
        <p:spPr>
          <a:xfrm>
            <a:off x="7149325" y="4506825"/>
            <a:ext cx="1885200" cy="40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600">
                <a:solidFill>
                  <a:schemeClr val="accent3"/>
                </a:solidFill>
                <a:latin typeface="Montserrat"/>
                <a:ea typeface="Montserrat"/>
                <a:cs typeface="Montserrat"/>
                <a:sym typeface="Montserrat"/>
              </a:rPr>
              <a:t>$ 4.62 Trillion</a:t>
            </a:r>
            <a:endParaRPr b="1" sz="1600">
              <a:solidFill>
                <a:schemeClr val="accent3"/>
              </a:solidFill>
              <a:latin typeface="Montserrat"/>
              <a:ea typeface="Montserrat"/>
              <a:cs typeface="Montserrat"/>
              <a:sym typeface="Montserrat"/>
            </a:endParaRPr>
          </a:p>
        </p:txBody>
      </p:sp>
      <p:sp>
        <p:nvSpPr>
          <p:cNvPr id="507" name="Google Shape;507;p84"/>
          <p:cNvSpPr txBox="1"/>
          <p:nvPr/>
        </p:nvSpPr>
        <p:spPr>
          <a:xfrm>
            <a:off x="4462925" y="4794675"/>
            <a:ext cx="4571700" cy="37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800">
                <a:latin typeface="Montserrat"/>
                <a:ea typeface="Montserrat"/>
                <a:cs typeface="Montserrat"/>
                <a:sym typeface="Montserrat"/>
              </a:rPr>
              <a:t>occurred in </a:t>
            </a:r>
            <a:r>
              <a:rPr b="1" lang="en-US" sz="800">
                <a:latin typeface="Montserrat"/>
                <a:ea typeface="Montserrat"/>
                <a:cs typeface="Montserrat"/>
                <a:sym typeface="Montserrat"/>
              </a:rPr>
              <a:t>2020</a:t>
            </a:r>
            <a:r>
              <a:rPr lang="en-US" sz="800">
                <a:latin typeface="Montserrat"/>
                <a:ea typeface="Montserrat"/>
                <a:cs typeface="Montserrat"/>
                <a:sym typeface="Montserrat"/>
              </a:rPr>
              <a:t> alone</a:t>
            </a:r>
            <a:r>
              <a:rPr lang="en-US" sz="800">
                <a:latin typeface="Montserrat"/>
                <a:ea typeface="Montserrat"/>
                <a:cs typeface="Montserrat"/>
                <a:sym typeface="Montserrat"/>
              </a:rPr>
              <a:t> from </a:t>
            </a:r>
            <a:r>
              <a:rPr b="1" lang="en-US" sz="800">
                <a:latin typeface="Montserrat"/>
                <a:ea typeface="Montserrat"/>
                <a:cs typeface="Montserrat"/>
                <a:sym typeface="Montserrat"/>
              </a:rPr>
              <a:t>not </a:t>
            </a:r>
            <a:r>
              <a:rPr b="1" lang="en-US" sz="800">
                <a:latin typeface="Montserrat"/>
                <a:ea typeface="Montserrat"/>
                <a:cs typeface="Montserrat"/>
                <a:sym typeface="Montserrat"/>
              </a:rPr>
              <a:t>applying</a:t>
            </a:r>
            <a:r>
              <a:rPr b="1" lang="en-US" sz="800">
                <a:latin typeface="Montserrat"/>
                <a:ea typeface="Montserrat"/>
                <a:cs typeface="Montserrat"/>
                <a:sym typeface="Montserrat"/>
              </a:rPr>
              <a:t> data</a:t>
            </a:r>
            <a:r>
              <a:rPr lang="en-US" sz="800">
                <a:latin typeface="Montserrat"/>
                <a:ea typeface="Montserrat"/>
                <a:cs typeface="Montserrat"/>
                <a:sym typeface="Montserrat"/>
              </a:rPr>
              <a:t> to </a:t>
            </a:r>
            <a:r>
              <a:rPr b="1" lang="en-US" sz="800">
                <a:latin typeface="Montserrat"/>
                <a:ea typeface="Montserrat"/>
                <a:cs typeface="Montserrat"/>
                <a:sym typeface="Montserrat"/>
              </a:rPr>
              <a:t>business </a:t>
            </a:r>
            <a:r>
              <a:rPr b="1" lang="en-US" sz="800">
                <a:latin typeface="Montserrat"/>
                <a:ea typeface="Montserrat"/>
                <a:cs typeface="Montserrat"/>
                <a:sym typeface="Montserrat"/>
              </a:rPr>
              <a:t>decision</a:t>
            </a:r>
            <a:r>
              <a:rPr b="1" lang="en-US" sz="800">
                <a:latin typeface="Montserrat"/>
                <a:ea typeface="Montserrat"/>
                <a:cs typeface="Montserrat"/>
                <a:sym typeface="Montserrat"/>
              </a:rPr>
              <a:t> making process</a:t>
            </a:r>
            <a:endParaRPr b="1" sz="800">
              <a:latin typeface="Montserrat"/>
              <a:ea typeface="Montserrat"/>
              <a:cs typeface="Montserrat"/>
              <a:sym typeface="Montserrat"/>
            </a:endParaRPr>
          </a:p>
        </p:txBody>
      </p:sp>
      <p:sp>
        <p:nvSpPr>
          <p:cNvPr id="508" name="Google Shape;508;p84"/>
          <p:cNvSpPr/>
          <p:nvPr/>
        </p:nvSpPr>
        <p:spPr>
          <a:xfrm>
            <a:off x="1259800" y="1977913"/>
            <a:ext cx="1015800" cy="8523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4"/>
          <p:cNvSpPr/>
          <p:nvPr/>
        </p:nvSpPr>
        <p:spPr>
          <a:xfrm>
            <a:off x="3129325" y="19035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4"/>
          <p:cNvSpPr/>
          <p:nvPr/>
        </p:nvSpPr>
        <p:spPr>
          <a:xfrm>
            <a:off x="3260425" y="1977913"/>
            <a:ext cx="1015800" cy="8523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4"/>
          <p:cNvSpPr/>
          <p:nvPr/>
        </p:nvSpPr>
        <p:spPr>
          <a:xfrm>
            <a:off x="4998850" y="19035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4"/>
          <p:cNvSpPr/>
          <p:nvPr/>
        </p:nvSpPr>
        <p:spPr>
          <a:xfrm>
            <a:off x="5129950" y="1977913"/>
            <a:ext cx="1015800" cy="8523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4"/>
          <p:cNvSpPr/>
          <p:nvPr/>
        </p:nvSpPr>
        <p:spPr>
          <a:xfrm>
            <a:off x="6737275" y="19035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4"/>
          <p:cNvSpPr/>
          <p:nvPr/>
        </p:nvSpPr>
        <p:spPr>
          <a:xfrm>
            <a:off x="6868375" y="1977913"/>
            <a:ext cx="1015800" cy="8523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 name="Google Shape;514;p84"/>
          <p:cNvPicPr preferRelativeResize="0"/>
          <p:nvPr/>
        </p:nvPicPr>
        <p:blipFill>
          <a:blip r:embed="rId3">
            <a:alphaModFix/>
          </a:blip>
          <a:stretch>
            <a:fillRect/>
          </a:stretch>
        </p:blipFill>
        <p:spPr>
          <a:xfrm>
            <a:off x="1502850" y="2139200"/>
            <a:ext cx="529725" cy="529725"/>
          </a:xfrm>
          <a:prstGeom prst="rect">
            <a:avLst/>
          </a:prstGeom>
          <a:noFill/>
          <a:ln>
            <a:noFill/>
          </a:ln>
        </p:spPr>
      </p:pic>
      <p:pic>
        <p:nvPicPr>
          <p:cNvPr id="515" name="Google Shape;515;p84"/>
          <p:cNvPicPr preferRelativeResize="0"/>
          <p:nvPr/>
        </p:nvPicPr>
        <p:blipFill>
          <a:blip r:embed="rId4">
            <a:alphaModFix/>
          </a:blip>
          <a:stretch>
            <a:fillRect/>
          </a:stretch>
        </p:blipFill>
        <p:spPr>
          <a:xfrm>
            <a:off x="3503475" y="2139212"/>
            <a:ext cx="529725" cy="529725"/>
          </a:xfrm>
          <a:prstGeom prst="rect">
            <a:avLst/>
          </a:prstGeom>
          <a:noFill/>
          <a:ln>
            <a:noFill/>
          </a:ln>
        </p:spPr>
      </p:pic>
      <p:pic>
        <p:nvPicPr>
          <p:cNvPr id="516" name="Google Shape;516;p84"/>
          <p:cNvPicPr preferRelativeResize="0"/>
          <p:nvPr/>
        </p:nvPicPr>
        <p:blipFill>
          <a:blip r:embed="rId5">
            <a:alphaModFix/>
          </a:blip>
          <a:stretch>
            <a:fillRect/>
          </a:stretch>
        </p:blipFill>
        <p:spPr>
          <a:xfrm>
            <a:off x="7111425" y="2174238"/>
            <a:ext cx="529725" cy="529725"/>
          </a:xfrm>
          <a:prstGeom prst="rect">
            <a:avLst/>
          </a:prstGeom>
          <a:noFill/>
          <a:ln>
            <a:noFill/>
          </a:ln>
        </p:spPr>
      </p:pic>
      <p:pic>
        <p:nvPicPr>
          <p:cNvPr id="517" name="Google Shape;517;p84"/>
          <p:cNvPicPr preferRelativeResize="0"/>
          <p:nvPr/>
        </p:nvPicPr>
        <p:blipFill>
          <a:blip r:embed="rId6">
            <a:alphaModFix/>
          </a:blip>
          <a:stretch>
            <a:fillRect/>
          </a:stretch>
        </p:blipFill>
        <p:spPr>
          <a:xfrm>
            <a:off x="5373000" y="2139200"/>
            <a:ext cx="529725" cy="529725"/>
          </a:xfrm>
          <a:prstGeom prst="rect">
            <a:avLst/>
          </a:prstGeom>
          <a:noFill/>
          <a:ln>
            <a:noFill/>
          </a:ln>
        </p:spPr>
      </p:pic>
      <p:sp>
        <p:nvSpPr>
          <p:cNvPr id="518" name="Google Shape;518;p84"/>
          <p:cNvSpPr txBox="1"/>
          <p:nvPr/>
        </p:nvSpPr>
        <p:spPr>
          <a:xfrm>
            <a:off x="1029863" y="2963588"/>
            <a:ext cx="14757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00"/>
              </a:spcBef>
              <a:spcAft>
                <a:spcPts val="1100"/>
              </a:spcAft>
              <a:buNone/>
            </a:pPr>
            <a:r>
              <a:rPr b="1" lang="en-US" sz="1000">
                <a:latin typeface="Montserrat"/>
                <a:ea typeface="Montserrat"/>
                <a:cs typeface="Montserrat"/>
                <a:sym typeface="Montserrat"/>
              </a:rPr>
              <a:t>Make better decisions</a:t>
            </a:r>
            <a:endParaRPr b="1" sz="1000">
              <a:latin typeface="Montserrat"/>
              <a:ea typeface="Montserrat"/>
              <a:cs typeface="Montserrat"/>
              <a:sym typeface="Montserrat"/>
            </a:endParaRPr>
          </a:p>
        </p:txBody>
      </p:sp>
      <p:sp>
        <p:nvSpPr>
          <p:cNvPr id="519" name="Google Shape;519;p84"/>
          <p:cNvSpPr txBox="1"/>
          <p:nvPr/>
        </p:nvSpPr>
        <p:spPr>
          <a:xfrm>
            <a:off x="3030488" y="2963588"/>
            <a:ext cx="14757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00"/>
              </a:spcBef>
              <a:spcAft>
                <a:spcPts val="1100"/>
              </a:spcAft>
              <a:buNone/>
            </a:pPr>
            <a:r>
              <a:rPr b="1" lang="en-US" sz="1000">
                <a:latin typeface="Montserrat"/>
                <a:ea typeface="Montserrat"/>
                <a:cs typeface="Montserrat"/>
                <a:sym typeface="Montserrat"/>
              </a:rPr>
              <a:t>Reduce Risks</a:t>
            </a:r>
            <a:endParaRPr b="1" sz="1000">
              <a:latin typeface="Montserrat"/>
              <a:ea typeface="Montserrat"/>
              <a:cs typeface="Montserrat"/>
              <a:sym typeface="Montserrat"/>
            </a:endParaRPr>
          </a:p>
        </p:txBody>
      </p:sp>
      <p:sp>
        <p:nvSpPr>
          <p:cNvPr id="520" name="Google Shape;520;p84"/>
          <p:cNvSpPr txBox="1"/>
          <p:nvPr/>
        </p:nvSpPr>
        <p:spPr>
          <a:xfrm>
            <a:off x="4900013" y="2963588"/>
            <a:ext cx="14757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00"/>
              </a:spcBef>
              <a:spcAft>
                <a:spcPts val="1100"/>
              </a:spcAft>
              <a:buNone/>
            </a:pPr>
            <a:r>
              <a:rPr b="1" lang="en-US" sz="1000">
                <a:latin typeface="Montserrat"/>
                <a:ea typeface="Montserrat"/>
                <a:cs typeface="Montserrat"/>
                <a:sym typeface="Montserrat"/>
              </a:rPr>
              <a:t>Enhance Efficiency</a:t>
            </a:r>
            <a:endParaRPr b="1" sz="1000">
              <a:latin typeface="Montserrat"/>
              <a:ea typeface="Montserrat"/>
              <a:cs typeface="Montserrat"/>
              <a:sym typeface="Montserrat"/>
            </a:endParaRPr>
          </a:p>
        </p:txBody>
      </p:sp>
      <p:sp>
        <p:nvSpPr>
          <p:cNvPr id="521" name="Google Shape;521;p84"/>
          <p:cNvSpPr txBox="1"/>
          <p:nvPr/>
        </p:nvSpPr>
        <p:spPr>
          <a:xfrm>
            <a:off x="6638438" y="2963588"/>
            <a:ext cx="14757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00"/>
              </a:spcBef>
              <a:spcAft>
                <a:spcPts val="1100"/>
              </a:spcAft>
              <a:buNone/>
            </a:pPr>
            <a:r>
              <a:rPr b="1" lang="en-US" sz="1000">
                <a:latin typeface="Montserrat"/>
                <a:ea typeface="Montserrat"/>
                <a:cs typeface="Montserrat"/>
                <a:sym typeface="Montserrat"/>
              </a:rPr>
              <a:t>Improve Profitability</a:t>
            </a:r>
            <a:endParaRPr b="1" sz="10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cxnSp>
        <p:nvCxnSpPr>
          <p:cNvPr id="526" name="Google Shape;526;p85"/>
          <p:cNvCxnSpPr>
            <a:stCxn id="527" idx="3"/>
            <a:endCxn id="528" idx="0"/>
          </p:cNvCxnSpPr>
          <p:nvPr/>
        </p:nvCxnSpPr>
        <p:spPr>
          <a:xfrm rot="10800000">
            <a:off x="2144575" y="2329663"/>
            <a:ext cx="4592700" cy="0"/>
          </a:xfrm>
          <a:prstGeom prst="straightConnector1">
            <a:avLst/>
          </a:prstGeom>
          <a:noFill/>
          <a:ln cap="flat" cmpd="sng" w="9525">
            <a:solidFill>
              <a:srgbClr val="000000"/>
            </a:solidFill>
            <a:prstDash val="dot"/>
            <a:round/>
            <a:headEnd len="med" w="med" type="none"/>
            <a:tailEnd len="med" w="med" type="none"/>
          </a:ln>
        </p:spPr>
      </p:cxnSp>
      <p:sp>
        <p:nvSpPr>
          <p:cNvPr id="528" name="Google Shape;528;p85"/>
          <p:cNvSpPr/>
          <p:nvPr/>
        </p:nvSpPr>
        <p:spPr>
          <a:xfrm>
            <a:off x="1128700" y="19035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5"/>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Role of Data in Problem Solving</a:t>
            </a:r>
            <a:endParaRPr sz="1800">
              <a:solidFill>
                <a:srgbClr val="000000"/>
              </a:solidFill>
            </a:endParaRPr>
          </a:p>
        </p:txBody>
      </p:sp>
      <p:sp>
        <p:nvSpPr>
          <p:cNvPr id="530" name="Google Shape;530;p85"/>
          <p:cNvSpPr txBox="1"/>
          <p:nvPr/>
        </p:nvSpPr>
        <p:spPr>
          <a:xfrm>
            <a:off x="4572000" y="4314500"/>
            <a:ext cx="4462500" cy="314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US" sz="800">
                <a:latin typeface="Montserrat"/>
                <a:ea typeface="Montserrat"/>
                <a:cs typeface="Montserrat"/>
                <a:sym typeface="Montserrat"/>
              </a:rPr>
              <a:t>According to a study by </a:t>
            </a:r>
            <a:r>
              <a:rPr b="1" lang="en-US" sz="800">
                <a:latin typeface="Montserrat"/>
                <a:ea typeface="Montserrat"/>
                <a:cs typeface="Montserrat"/>
                <a:sym typeface="Montserrat"/>
              </a:rPr>
              <a:t>MIT Sloan Management Review</a:t>
            </a:r>
            <a:r>
              <a:rPr lang="en-US" sz="800">
                <a:latin typeface="Montserrat"/>
                <a:ea typeface="Montserrat"/>
                <a:cs typeface="Montserrat"/>
                <a:sym typeface="Montserrat"/>
              </a:rPr>
              <a:t>,</a:t>
            </a:r>
            <a:endParaRPr sz="800">
              <a:latin typeface="Montserrat"/>
              <a:ea typeface="Montserrat"/>
              <a:cs typeface="Montserrat"/>
              <a:sym typeface="Montserrat"/>
            </a:endParaRPr>
          </a:p>
        </p:txBody>
      </p:sp>
      <p:sp>
        <p:nvSpPr>
          <p:cNvPr id="531" name="Google Shape;531;p85"/>
          <p:cNvSpPr txBox="1"/>
          <p:nvPr/>
        </p:nvSpPr>
        <p:spPr>
          <a:xfrm>
            <a:off x="7149325" y="4506825"/>
            <a:ext cx="1885200" cy="40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600">
                <a:solidFill>
                  <a:schemeClr val="accent3"/>
                </a:solidFill>
                <a:latin typeface="Montserrat"/>
                <a:ea typeface="Montserrat"/>
                <a:cs typeface="Montserrat"/>
                <a:sym typeface="Montserrat"/>
              </a:rPr>
              <a:t>95%</a:t>
            </a:r>
            <a:endParaRPr b="1" sz="1600">
              <a:solidFill>
                <a:schemeClr val="accent3"/>
              </a:solidFill>
              <a:latin typeface="Montserrat"/>
              <a:ea typeface="Montserrat"/>
              <a:cs typeface="Montserrat"/>
              <a:sym typeface="Montserrat"/>
            </a:endParaRPr>
          </a:p>
        </p:txBody>
      </p:sp>
      <p:sp>
        <p:nvSpPr>
          <p:cNvPr id="532" name="Google Shape;532;p85"/>
          <p:cNvSpPr txBox="1"/>
          <p:nvPr/>
        </p:nvSpPr>
        <p:spPr>
          <a:xfrm>
            <a:off x="3080375" y="4794675"/>
            <a:ext cx="5954400" cy="372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lang="en-US" sz="800">
                <a:latin typeface="Montserrat"/>
                <a:ea typeface="Montserrat"/>
                <a:cs typeface="Montserrat"/>
                <a:sym typeface="Montserrat"/>
              </a:rPr>
              <a:t>executives believe that data and analytics will be essential</a:t>
            </a:r>
            <a:r>
              <a:rPr lang="en-US" sz="800">
                <a:latin typeface="Montserrat"/>
                <a:ea typeface="Montserrat"/>
                <a:cs typeface="Montserrat"/>
                <a:sym typeface="Montserrat"/>
              </a:rPr>
              <a:t> to their company's future success</a:t>
            </a:r>
            <a:endParaRPr sz="800">
              <a:latin typeface="Montserrat"/>
              <a:ea typeface="Montserrat"/>
              <a:cs typeface="Montserrat"/>
              <a:sym typeface="Montserrat"/>
            </a:endParaRPr>
          </a:p>
        </p:txBody>
      </p:sp>
      <p:sp>
        <p:nvSpPr>
          <p:cNvPr id="533" name="Google Shape;533;p85"/>
          <p:cNvSpPr/>
          <p:nvPr/>
        </p:nvSpPr>
        <p:spPr>
          <a:xfrm>
            <a:off x="1259800" y="1977913"/>
            <a:ext cx="1015800" cy="8523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5"/>
          <p:cNvSpPr/>
          <p:nvPr/>
        </p:nvSpPr>
        <p:spPr>
          <a:xfrm>
            <a:off x="3129325" y="19035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a:off x="3260425" y="1977913"/>
            <a:ext cx="1015800" cy="8523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a:off x="4998850" y="19035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5129950" y="1977913"/>
            <a:ext cx="1015800" cy="8523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5"/>
          <p:cNvSpPr/>
          <p:nvPr/>
        </p:nvSpPr>
        <p:spPr>
          <a:xfrm>
            <a:off x="6737275" y="1903513"/>
            <a:ext cx="1015800" cy="852300"/>
          </a:xfrm>
          <a:prstGeom prst="hexagon">
            <a:avLst>
              <a:gd fmla="val 25000" name="adj"/>
              <a:gd fmla="val 115470" name="vf"/>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6868375" y="1977913"/>
            <a:ext cx="1015800" cy="8523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5"/>
          <p:cNvSpPr txBox="1"/>
          <p:nvPr/>
        </p:nvSpPr>
        <p:spPr>
          <a:xfrm>
            <a:off x="1029863" y="2963588"/>
            <a:ext cx="14757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00"/>
              </a:spcBef>
              <a:spcAft>
                <a:spcPts val="1100"/>
              </a:spcAft>
              <a:buNone/>
            </a:pPr>
            <a:r>
              <a:rPr b="1" lang="en-US" sz="1000">
                <a:latin typeface="Montserrat"/>
                <a:ea typeface="Montserrat"/>
                <a:cs typeface="Montserrat"/>
                <a:sym typeface="Montserrat"/>
              </a:rPr>
              <a:t>Improve Customer Satisfaction</a:t>
            </a:r>
            <a:endParaRPr b="1" sz="1000">
              <a:latin typeface="Montserrat"/>
              <a:ea typeface="Montserrat"/>
              <a:cs typeface="Montserrat"/>
              <a:sym typeface="Montserrat"/>
            </a:endParaRPr>
          </a:p>
        </p:txBody>
      </p:sp>
      <p:sp>
        <p:nvSpPr>
          <p:cNvPr id="540" name="Google Shape;540;p85"/>
          <p:cNvSpPr txBox="1"/>
          <p:nvPr/>
        </p:nvSpPr>
        <p:spPr>
          <a:xfrm>
            <a:off x="3030488" y="2963588"/>
            <a:ext cx="14757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00"/>
              </a:spcBef>
              <a:spcAft>
                <a:spcPts val="1100"/>
              </a:spcAft>
              <a:buNone/>
            </a:pPr>
            <a:r>
              <a:rPr b="1" lang="en-US" sz="1000">
                <a:latin typeface="Montserrat"/>
                <a:ea typeface="Montserrat"/>
                <a:cs typeface="Montserrat"/>
                <a:sym typeface="Montserrat"/>
              </a:rPr>
              <a:t>Reduce Costs</a:t>
            </a:r>
            <a:endParaRPr b="1" sz="1000">
              <a:latin typeface="Montserrat"/>
              <a:ea typeface="Montserrat"/>
              <a:cs typeface="Montserrat"/>
              <a:sym typeface="Montserrat"/>
            </a:endParaRPr>
          </a:p>
        </p:txBody>
      </p:sp>
      <p:sp>
        <p:nvSpPr>
          <p:cNvPr id="541" name="Google Shape;541;p85"/>
          <p:cNvSpPr txBox="1"/>
          <p:nvPr/>
        </p:nvSpPr>
        <p:spPr>
          <a:xfrm>
            <a:off x="4900013" y="2963588"/>
            <a:ext cx="14757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00"/>
              </a:spcBef>
              <a:spcAft>
                <a:spcPts val="1100"/>
              </a:spcAft>
              <a:buNone/>
            </a:pPr>
            <a:r>
              <a:rPr b="1" lang="en-US" sz="1000">
                <a:latin typeface="Montserrat"/>
                <a:ea typeface="Montserrat"/>
                <a:cs typeface="Montserrat"/>
                <a:sym typeface="Montserrat"/>
              </a:rPr>
              <a:t>Increase Productivity</a:t>
            </a:r>
            <a:endParaRPr b="1" sz="1000">
              <a:latin typeface="Montserrat"/>
              <a:ea typeface="Montserrat"/>
              <a:cs typeface="Montserrat"/>
              <a:sym typeface="Montserrat"/>
            </a:endParaRPr>
          </a:p>
        </p:txBody>
      </p:sp>
      <p:sp>
        <p:nvSpPr>
          <p:cNvPr id="542" name="Google Shape;542;p85"/>
          <p:cNvSpPr txBox="1"/>
          <p:nvPr/>
        </p:nvSpPr>
        <p:spPr>
          <a:xfrm>
            <a:off x="6638438" y="2963588"/>
            <a:ext cx="14757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00"/>
              </a:spcBef>
              <a:spcAft>
                <a:spcPts val="1100"/>
              </a:spcAft>
              <a:buNone/>
            </a:pPr>
            <a:r>
              <a:rPr b="1" lang="en-US" sz="1000">
                <a:latin typeface="Montserrat"/>
                <a:ea typeface="Montserrat"/>
                <a:cs typeface="Montserrat"/>
                <a:sym typeface="Montserrat"/>
              </a:rPr>
              <a:t>Stay ahead of the competition</a:t>
            </a:r>
            <a:endParaRPr b="1" sz="1000">
              <a:latin typeface="Montserrat"/>
              <a:ea typeface="Montserrat"/>
              <a:cs typeface="Montserrat"/>
              <a:sym typeface="Montserrat"/>
            </a:endParaRPr>
          </a:p>
        </p:txBody>
      </p:sp>
      <p:pic>
        <p:nvPicPr>
          <p:cNvPr id="543" name="Google Shape;543;p85"/>
          <p:cNvPicPr preferRelativeResize="0"/>
          <p:nvPr/>
        </p:nvPicPr>
        <p:blipFill>
          <a:blip r:embed="rId3">
            <a:alphaModFix/>
          </a:blip>
          <a:stretch>
            <a:fillRect/>
          </a:stretch>
        </p:blipFill>
        <p:spPr>
          <a:xfrm>
            <a:off x="1502863" y="2139213"/>
            <a:ext cx="529725" cy="529725"/>
          </a:xfrm>
          <a:prstGeom prst="rect">
            <a:avLst/>
          </a:prstGeom>
          <a:noFill/>
          <a:ln>
            <a:noFill/>
          </a:ln>
        </p:spPr>
      </p:pic>
      <p:pic>
        <p:nvPicPr>
          <p:cNvPr id="544" name="Google Shape;544;p85"/>
          <p:cNvPicPr preferRelativeResize="0"/>
          <p:nvPr/>
        </p:nvPicPr>
        <p:blipFill>
          <a:blip r:embed="rId4">
            <a:alphaModFix/>
          </a:blip>
          <a:stretch>
            <a:fillRect/>
          </a:stretch>
        </p:blipFill>
        <p:spPr>
          <a:xfrm>
            <a:off x="7130563" y="2139225"/>
            <a:ext cx="529725" cy="529725"/>
          </a:xfrm>
          <a:prstGeom prst="rect">
            <a:avLst/>
          </a:prstGeom>
          <a:noFill/>
          <a:ln>
            <a:noFill/>
          </a:ln>
        </p:spPr>
      </p:pic>
      <p:pic>
        <p:nvPicPr>
          <p:cNvPr id="545" name="Google Shape;545;p85"/>
          <p:cNvPicPr preferRelativeResize="0"/>
          <p:nvPr/>
        </p:nvPicPr>
        <p:blipFill>
          <a:blip r:embed="rId5">
            <a:alphaModFix/>
          </a:blip>
          <a:stretch>
            <a:fillRect/>
          </a:stretch>
        </p:blipFill>
        <p:spPr>
          <a:xfrm>
            <a:off x="3493875" y="2139225"/>
            <a:ext cx="529725" cy="529725"/>
          </a:xfrm>
          <a:prstGeom prst="rect">
            <a:avLst/>
          </a:prstGeom>
          <a:noFill/>
          <a:ln>
            <a:noFill/>
          </a:ln>
        </p:spPr>
      </p:pic>
      <p:pic>
        <p:nvPicPr>
          <p:cNvPr id="546" name="Google Shape;546;p85"/>
          <p:cNvPicPr preferRelativeResize="0"/>
          <p:nvPr/>
        </p:nvPicPr>
        <p:blipFill>
          <a:blip r:embed="rId6">
            <a:alphaModFix/>
          </a:blip>
          <a:stretch>
            <a:fillRect/>
          </a:stretch>
        </p:blipFill>
        <p:spPr>
          <a:xfrm>
            <a:off x="5372988" y="2139225"/>
            <a:ext cx="529725" cy="529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6"/>
          <p:cNvSpPr/>
          <p:nvPr/>
        </p:nvSpPr>
        <p:spPr>
          <a:xfrm>
            <a:off x="3379350" y="2164014"/>
            <a:ext cx="2156400" cy="2127600"/>
          </a:xfrm>
          <a:prstGeom prst="ellipse">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8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sz="1800">
                <a:solidFill>
                  <a:srgbClr val="000000"/>
                </a:solidFill>
              </a:rPr>
              <a:t>Challenges in Data-driven D</a:t>
            </a:r>
            <a:r>
              <a:rPr lang="en-US" sz="1800">
                <a:solidFill>
                  <a:srgbClr val="000000"/>
                </a:solidFill>
              </a:rPr>
              <a:t>ecision Making &amp;</a:t>
            </a:r>
            <a:r>
              <a:rPr lang="en-US" sz="1800">
                <a:solidFill>
                  <a:srgbClr val="000000"/>
                </a:solidFill>
              </a:rPr>
              <a:t> Problem Solving</a:t>
            </a:r>
            <a:endParaRPr sz="1800">
              <a:solidFill>
                <a:srgbClr val="000000"/>
              </a:solidFill>
            </a:endParaRPr>
          </a:p>
        </p:txBody>
      </p:sp>
      <p:grpSp>
        <p:nvGrpSpPr>
          <p:cNvPr id="553" name="Google Shape;553;p86"/>
          <p:cNvGrpSpPr/>
          <p:nvPr/>
        </p:nvGrpSpPr>
        <p:grpSpPr>
          <a:xfrm>
            <a:off x="3581315" y="2365818"/>
            <a:ext cx="1752645" cy="1724398"/>
            <a:chOff x="3648875" y="2071350"/>
            <a:chExt cx="1846250" cy="1846250"/>
          </a:xfrm>
        </p:grpSpPr>
        <p:pic>
          <p:nvPicPr>
            <p:cNvPr id="554" name="Google Shape;554;p86"/>
            <p:cNvPicPr preferRelativeResize="0"/>
            <p:nvPr/>
          </p:nvPicPr>
          <p:blipFill>
            <a:blip r:embed="rId3">
              <a:alphaModFix/>
            </a:blip>
            <a:stretch>
              <a:fillRect/>
            </a:stretch>
          </p:blipFill>
          <p:spPr>
            <a:xfrm>
              <a:off x="3648875" y="2071350"/>
              <a:ext cx="1846250" cy="1846250"/>
            </a:xfrm>
            <a:prstGeom prst="rect">
              <a:avLst/>
            </a:prstGeom>
            <a:noFill/>
            <a:ln>
              <a:noFill/>
            </a:ln>
          </p:spPr>
        </p:pic>
        <p:sp>
          <p:nvSpPr>
            <p:cNvPr id="555" name="Google Shape;555;p86"/>
            <p:cNvSpPr txBox="1"/>
            <p:nvPr/>
          </p:nvSpPr>
          <p:spPr>
            <a:xfrm>
              <a:off x="4346400" y="2686400"/>
              <a:ext cx="451200" cy="52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Trebuchet MS"/>
                  <a:ea typeface="Trebuchet MS"/>
                  <a:cs typeface="Trebuchet MS"/>
                  <a:sym typeface="Trebuchet MS"/>
                </a:rPr>
                <a:t>!</a:t>
              </a:r>
              <a:endParaRPr b="1" sz="1600">
                <a:latin typeface="Trebuchet MS"/>
                <a:ea typeface="Trebuchet MS"/>
                <a:cs typeface="Trebuchet MS"/>
                <a:sym typeface="Trebuchet MS"/>
              </a:endParaRPr>
            </a:p>
          </p:txBody>
        </p:sp>
      </p:grpSp>
      <p:grpSp>
        <p:nvGrpSpPr>
          <p:cNvPr id="556" name="Google Shape;556;p86"/>
          <p:cNvGrpSpPr/>
          <p:nvPr/>
        </p:nvGrpSpPr>
        <p:grpSpPr>
          <a:xfrm>
            <a:off x="5141829" y="3634142"/>
            <a:ext cx="632700" cy="615000"/>
            <a:chOff x="4222779" y="3476167"/>
            <a:chExt cx="632700" cy="615000"/>
          </a:xfrm>
        </p:grpSpPr>
        <p:sp>
          <p:nvSpPr>
            <p:cNvPr id="557" name="Google Shape;557;p86"/>
            <p:cNvSpPr/>
            <p:nvPr/>
          </p:nvSpPr>
          <p:spPr>
            <a:xfrm>
              <a:off x="4222779" y="3476167"/>
              <a:ext cx="632700" cy="615000"/>
            </a:xfrm>
            <a:prstGeom prst="ellipse">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8" name="Google Shape;558;p86"/>
            <p:cNvPicPr preferRelativeResize="0"/>
            <p:nvPr/>
          </p:nvPicPr>
          <p:blipFill>
            <a:blip r:embed="rId4">
              <a:alphaModFix/>
            </a:blip>
            <a:stretch>
              <a:fillRect/>
            </a:stretch>
          </p:blipFill>
          <p:spPr>
            <a:xfrm>
              <a:off x="4383288" y="3623866"/>
              <a:ext cx="311652" cy="319555"/>
            </a:xfrm>
            <a:prstGeom prst="rect">
              <a:avLst/>
            </a:prstGeom>
            <a:noFill/>
            <a:ln>
              <a:noFill/>
            </a:ln>
          </p:spPr>
        </p:pic>
      </p:grpSp>
      <p:grpSp>
        <p:nvGrpSpPr>
          <p:cNvPr id="559" name="Google Shape;559;p86"/>
          <p:cNvGrpSpPr/>
          <p:nvPr/>
        </p:nvGrpSpPr>
        <p:grpSpPr>
          <a:xfrm>
            <a:off x="3140736" y="2204703"/>
            <a:ext cx="632700" cy="615000"/>
            <a:chOff x="4458936" y="2719803"/>
            <a:chExt cx="632700" cy="615000"/>
          </a:xfrm>
        </p:grpSpPr>
        <p:sp>
          <p:nvSpPr>
            <p:cNvPr id="560" name="Google Shape;560;p86"/>
            <p:cNvSpPr/>
            <p:nvPr/>
          </p:nvSpPr>
          <p:spPr>
            <a:xfrm>
              <a:off x="4458936" y="2719803"/>
              <a:ext cx="632700" cy="615000"/>
            </a:xfrm>
            <a:prstGeom prst="ellipse">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1" name="Google Shape;561;p86"/>
            <p:cNvPicPr preferRelativeResize="0"/>
            <p:nvPr/>
          </p:nvPicPr>
          <p:blipFill>
            <a:blip r:embed="rId5">
              <a:alphaModFix/>
            </a:blip>
            <a:stretch>
              <a:fillRect/>
            </a:stretch>
          </p:blipFill>
          <p:spPr>
            <a:xfrm>
              <a:off x="4639948" y="2887881"/>
              <a:ext cx="311652" cy="319543"/>
            </a:xfrm>
            <a:prstGeom prst="rect">
              <a:avLst/>
            </a:prstGeom>
            <a:noFill/>
            <a:ln>
              <a:noFill/>
            </a:ln>
          </p:spPr>
        </p:pic>
      </p:grpSp>
      <p:grpSp>
        <p:nvGrpSpPr>
          <p:cNvPr id="562" name="Google Shape;562;p86"/>
          <p:cNvGrpSpPr/>
          <p:nvPr/>
        </p:nvGrpSpPr>
        <p:grpSpPr>
          <a:xfrm>
            <a:off x="4141284" y="1753025"/>
            <a:ext cx="632700" cy="615000"/>
            <a:chOff x="3543997" y="1561675"/>
            <a:chExt cx="632700" cy="615000"/>
          </a:xfrm>
        </p:grpSpPr>
        <p:sp>
          <p:nvSpPr>
            <p:cNvPr id="563" name="Google Shape;563;p86"/>
            <p:cNvSpPr/>
            <p:nvPr/>
          </p:nvSpPr>
          <p:spPr>
            <a:xfrm>
              <a:off x="3543997" y="1561675"/>
              <a:ext cx="632700" cy="615000"/>
            </a:xfrm>
            <a:prstGeom prst="ellipse">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4" name="Google Shape;564;p86"/>
            <p:cNvPicPr preferRelativeResize="0"/>
            <p:nvPr/>
          </p:nvPicPr>
          <p:blipFill>
            <a:blip r:embed="rId6">
              <a:alphaModFix/>
            </a:blip>
            <a:stretch>
              <a:fillRect/>
            </a:stretch>
          </p:blipFill>
          <p:spPr>
            <a:xfrm>
              <a:off x="3704525" y="1709400"/>
              <a:ext cx="311652" cy="319543"/>
            </a:xfrm>
            <a:prstGeom prst="rect">
              <a:avLst/>
            </a:prstGeom>
            <a:noFill/>
            <a:ln>
              <a:noFill/>
            </a:ln>
          </p:spPr>
        </p:pic>
      </p:grpSp>
      <p:grpSp>
        <p:nvGrpSpPr>
          <p:cNvPr id="565" name="Google Shape;565;p86"/>
          <p:cNvGrpSpPr/>
          <p:nvPr/>
        </p:nvGrpSpPr>
        <p:grpSpPr>
          <a:xfrm>
            <a:off x="5141829" y="2204688"/>
            <a:ext cx="632700" cy="615000"/>
            <a:chOff x="4222779" y="2004113"/>
            <a:chExt cx="632700" cy="615000"/>
          </a:xfrm>
        </p:grpSpPr>
        <p:sp>
          <p:nvSpPr>
            <p:cNvPr id="566" name="Google Shape;566;p86"/>
            <p:cNvSpPr/>
            <p:nvPr/>
          </p:nvSpPr>
          <p:spPr>
            <a:xfrm>
              <a:off x="4222779" y="2004113"/>
              <a:ext cx="632700" cy="615000"/>
            </a:xfrm>
            <a:prstGeom prst="ellipse">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7" name="Google Shape;567;p86"/>
            <p:cNvPicPr preferRelativeResize="0"/>
            <p:nvPr/>
          </p:nvPicPr>
          <p:blipFill>
            <a:blip r:embed="rId7">
              <a:alphaModFix/>
            </a:blip>
            <a:stretch>
              <a:fillRect/>
            </a:stretch>
          </p:blipFill>
          <p:spPr>
            <a:xfrm>
              <a:off x="4383295" y="2151850"/>
              <a:ext cx="311652" cy="319572"/>
            </a:xfrm>
            <a:prstGeom prst="rect">
              <a:avLst/>
            </a:prstGeom>
            <a:noFill/>
            <a:ln>
              <a:noFill/>
            </a:ln>
          </p:spPr>
        </p:pic>
      </p:grpSp>
      <p:grpSp>
        <p:nvGrpSpPr>
          <p:cNvPr id="568" name="Google Shape;568;p86"/>
          <p:cNvGrpSpPr/>
          <p:nvPr/>
        </p:nvGrpSpPr>
        <p:grpSpPr>
          <a:xfrm>
            <a:off x="3140722" y="3634140"/>
            <a:ext cx="632700" cy="615000"/>
            <a:chOff x="3543997" y="3889465"/>
            <a:chExt cx="632700" cy="615000"/>
          </a:xfrm>
        </p:grpSpPr>
        <p:sp>
          <p:nvSpPr>
            <p:cNvPr id="569" name="Google Shape;569;p86"/>
            <p:cNvSpPr/>
            <p:nvPr/>
          </p:nvSpPr>
          <p:spPr>
            <a:xfrm>
              <a:off x="3543997" y="3889465"/>
              <a:ext cx="632700" cy="615000"/>
            </a:xfrm>
            <a:prstGeom prst="ellipse">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0" name="Google Shape;570;p86"/>
            <p:cNvPicPr preferRelativeResize="0"/>
            <p:nvPr/>
          </p:nvPicPr>
          <p:blipFill>
            <a:blip r:embed="rId8">
              <a:alphaModFix/>
            </a:blip>
            <a:stretch>
              <a:fillRect/>
            </a:stretch>
          </p:blipFill>
          <p:spPr>
            <a:xfrm>
              <a:off x="3704526" y="4037215"/>
              <a:ext cx="311631" cy="319523"/>
            </a:xfrm>
            <a:prstGeom prst="rect">
              <a:avLst/>
            </a:prstGeom>
            <a:noFill/>
            <a:ln>
              <a:noFill/>
            </a:ln>
          </p:spPr>
        </p:pic>
      </p:grpSp>
      <p:sp>
        <p:nvSpPr>
          <p:cNvPr id="571" name="Google Shape;571;p86"/>
          <p:cNvSpPr txBox="1"/>
          <p:nvPr/>
        </p:nvSpPr>
        <p:spPr>
          <a:xfrm>
            <a:off x="3845188" y="1344700"/>
            <a:ext cx="1224900" cy="35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chemeClr val="accent3"/>
                </a:solidFill>
                <a:latin typeface="Montserrat"/>
                <a:ea typeface="Montserrat"/>
                <a:cs typeface="Montserrat"/>
                <a:sym typeface="Montserrat"/>
              </a:rPr>
              <a:t>Data Quality</a:t>
            </a:r>
            <a:endParaRPr b="1" sz="1000">
              <a:solidFill>
                <a:schemeClr val="accent3"/>
              </a:solidFill>
              <a:latin typeface="Montserrat"/>
              <a:ea typeface="Montserrat"/>
              <a:cs typeface="Montserrat"/>
              <a:sym typeface="Montserrat"/>
            </a:endParaRPr>
          </a:p>
        </p:txBody>
      </p:sp>
      <p:sp>
        <p:nvSpPr>
          <p:cNvPr id="572" name="Google Shape;572;p86"/>
          <p:cNvSpPr txBox="1"/>
          <p:nvPr/>
        </p:nvSpPr>
        <p:spPr>
          <a:xfrm>
            <a:off x="5850150" y="2336725"/>
            <a:ext cx="1551900" cy="35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solidFill>
                  <a:schemeClr val="accent3"/>
                </a:solidFill>
                <a:latin typeface="Montserrat"/>
                <a:ea typeface="Montserrat"/>
                <a:cs typeface="Montserrat"/>
                <a:sym typeface="Montserrat"/>
              </a:rPr>
              <a:t>Data Availability</a:t>
            </a:r>
            <a:endParaRPr b="1" sz="1000">
              <a:solidFill>
                <a:schemeClr val="accent3"/>
              </a:solidFill>
              <a:latin typeface="Montserrat"/>
              <a:ea typeface="Montserrat"/>
              <a:cs typeface="Montserrat"/>
              <a:sym typeface="Montserrat"/>
            </a:endParaRPr>
          </a:p>
        </p:txBody>
      </p:sp>
      <p:sp>
        <p:nvSpPr>
          <p:cNvPr id="573" name="Google Shape;573;p86"/>
          <p:cNvSpPr txBox="1"/>
          <p:nvPr/>
        </p:nvSpPr>
        <p:spPr>
          <a:xfrm>
            <a:off x="1741950" y="2322050"/>
            <a:ext cx="1323000" cy="351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000">
                <a:solidFill>
                  <a:schemeClr val="accent3"/>
                </a:solidFill>
                <a:latin typeface="Montserrat"/>
                <a:ea typeface="Montserrat"/>
                <a:cs typeface="Montserrat"/>
                <a:sym typeface="Montserrat"/>
              </a:rPr>
              <a:t>Data Bias</a:t>
            </a:r>
            <a:endParaRPr b="1" sz="1000">
              <a:solidFill>
                <a:schemeClr val="accent3"/>
              </a:solidFill>
              <a:latin typeface="Montserrat"/>
              <a:ea typeface="Montserrat"/>
              <a:cs typeface="Montserrat"/>
              <a:sym typeface="Montserrat"/>
            </a:endParaRPr>
          </a:p>
        </p:txBody>
      </p:sp>
      <p:sp>
        <p:nvSpPr>
          <p:cNvPr id="574" name="Google Shape;574;p86"/>
          <p:cNvSpPr txBox="1"/>
          <p:nvPr/>
        </p:nvSpPr>
        <p:spPr>
          <a:xfrm>
            <a:off x="1741950" y="3766150"/>
            <a:ext cx="1323000" cy="351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000">
                <a:solidFill>
                  <a:schemeClr val="accent3"/>
                </a:solidFill>
                <a:latin typeface="Montserrat"/>
                <a:ea typeface="Montserrat"/>
                <a:cs typeface="Montserrat"/>
                <a:sym typeface="Montserrat"/>
              </a:rPr>
              <a:t>Data Security</a:t>
            </a:r>
            <a:endParaRPr b="1" sz="1000">
              <a:solidFill>
                <a:schemeClr val="accent3"/>
              </a:solidFill>
              <a:latin typeface="Montserrat"/>
              <a:ea typeface="Montserrat"/>
              <a:cs typeface="Montserrat"/>
              <a:sym typeface="Montserrat"/>
            </a:endParaRPr>
          </a:p>
        </p:txBody>
      </p:sp>
      <p:sp>
        <p:nvSpPr>
          <p:cNvPr id="575" name="Google Shape;575;p86"/>
          <p:cNvSpPr txBox="1"/>
          <p:nvPr/>
        </p:nvSpPr>
        <p:spPr>
          <a:xfrm>
            <a:off x="5850150" y="3795500"/>
            <a:ext cx="1551900" cy="35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solidFill>
                  <a:schemeClr val="accent3"/>
                </a:solidFill>
                <a:latin typeface="Montserrat"/>
                <a:ea typeface="Montserrat"/>
                <a:cs typeface="Montserrat"/>
                <a:sym typeface="Montserrat"/>
              </a:rPr>
              <a:t>Data Interpretation</a:t>
            </a:r>
            <a:endParaRPr b="1" sz="1000">
              <a:solidFill>
                <a:schemeClr val="accent3"/>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cxnSp>
        <p:nvCxnSpPr>
          <p:cNvPr id="580" name="Google Shape;580;p87"/>
          <p:cNvCxnSpPr>
            <a:stCxn id="581" idx="0"/>
          </p:cNvCxnSpPr>
          <p:nvPr/>
        </p:nvCxnSpPr>
        <p:spPr>
          <a:xfrm rot="10800000">
            <a:off x="1646750" y="2924850"/>
            <a:ext cx="0" cy="1305900"/>
          </a:xfrm>
          <a:prstGeom prst="straightConnector1">
            <a:avLst/>
          </a:prstGeom>
          <a:noFill/>
          <a:ln cap="flat" cmpd="sng" w="9525">
            <a:solidFill>
              <a:srgbClr val="000000"/>
            </a:solidFill>
            <a:prstDash val="dot"/>
            <a:round/>
            <a:headEnd len="med" w="med" type="none"/>
            <a:tailEnd len="med" w="med" type="none"/>
          </a:ln>
        </p:spPr>
      </p:cxnSp>
      <p:sp>
        <p:nvSpPr>
          <p:cNvPr id="582" name="Google Shape;582;p87"/>
          <p:cNvSpPr/>
          <p:nvPr/>
        </p:nvSpPr>
        <p:spPr>
          <a:xfrm>
            <a:off x="1554350" y="3180675"/>
            <a:ext cx="184800" cy="193500"/>
          </a:xfrm>
          <a:prstGeom prst="ellipse">
            <a:avLst/>
          </a:prstGeom>
          <a:solidFill>
            <a:srgbClr val="EFEFE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87"/>
          <p:cNvSpPr/>
          <p:nvPr/>
        </p:nvSpPr>
        <p:spPr>
          <a:xfrm>
            <a:off x="1554350" y="3530700"/>
            <a:ext cx="184800" cy="193500"/>
          </a:xfrm>
          <a:prstGeom prst="ellipse">
            <a:avLst/>
          </a:prstGeom>
          <a:solidFill>
            <a:srgbClr val="EFEFE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87"/>
          <p:cNvSpPr/>
          <p:nvPr/>
        </p:nvSpPr>
        <p:spPr>
          <a:xfrm>
            <a:off x="1554350" y="3880725"/>
            <a:ext cx="184800" cy="193500"/>
          </a:xfrm>
          <a:prstGeom prst="ellipse">
            <a:avLst/>
          </a:prstGeom>
          <a:solidFill>
            <a:srgbClr val="EFEFE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87"/>
          <p:cNvSpPr/>
          <p:nvPr/>
        </p:nvSpPr>
        <p:spPr>
          <a:xfrm>
            <a:off x="1554350" y="4230750"/>
            <a:ext cx="184800" cy="193500"/>
          </a:xfrm>
          <a:prstGeom prst="ellipse">
            <a:avLst/>
          </a:prstGeom>
          <a:solidFill>
            <a:srgbClr val="EFEFE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 name="Google Shape;585;p87"/>
          <p:cNvCxnSpPr>
            <a:stCxn id="586" idx="4"/>
            <a:endCxn id="587" idx="0"/>
          </p:cNvCxnSpPr>
          <p:nvPr/>
        </p:nvCxnSpPr>
        <p:spPr>
          <a:xfrm>
            <a:off x="7407535" y="2924785"/>
            <a:ext cx="0" cy="955800"/>
          </a:xfrm>
          <a:prstGeom prst="straightConnector1">
            <a:avLst/>
          </a:prstGeom>
          <a:noFill/>
          <a:ln cap="flat" cmpd="sng" w="9525">
            <a:solidFill>
              <a:srgbClr val="000000"/>
            </a:solidFill>
            <a:prstDash val="dot"/>
            <a:round/>
            <a:headEnd len="med" w="med" type="none"/>
            <a:tailEnd len="med" w="med" type="none"/>
          </a:ln>
        </p:spPr>
      </p:cxnSp>
      <p:cxnSp>
        <p:nvCxnSpPr>
          <p:cNvPr id="588" name="Google Shape;588;p87"/>
          <p:cNvCxnSpPr>
            <a:stCxn id="589" idx="4"/>
          </p:cNvCxnSpPr>
          <p:nvPr/>
        </p:nvCxnSpPr>
        <p:spPr>
          <a:xfrm>
            <a:off x="5569710" y="2924785"/>
            <a:ext cx="0" cy="1300200"/>
          </a:xfrm>
          <a:prstGeom prst="straightConnector1">
            <a:avLst/>
          </a:prstGeom>
          <a:noFill/>
          <a:ln cap="flat" cmpd="sng" w="9525">
            <a:solidFill>
              <a:srgbClr val="000000"/>
            </a:solidFill>
            <a:prstDash val="dot"/>
            <a:round/>
            <a:headEnd len="med" w="med" type="none"/>
            <a:tailEnd len="med" w="med" type="none"/>
          </a:ln>
        </p:spPr>
      </p:cxnSp>
      <p:cxnSp>
        <p:nvCxnSpPr>
          <p:cNvPr id="590" name="Google Shape;590;p87"/>
          <p:cNvCxnSpPr>
            <a:stCxn id="591" idx="0"/>
            <a:endCxn id="592" idx="4"/>
          </p:cNvCxnSpPr>
          <p:nvPr/>
        </p:nvCxnSpPr>
        <p:spPr>
          <a:xfrm rot="10800000">
            <a:off x="3579475" y="2924850"/>
            <a:ext cx="0" cy="1305900"/>
          </a:xfrm>
          <a:prstGeom prst="straightConnector1">
            <a:avLst/>
          </a:prstGeom>
          <a:noFill/>
          <a:ln cap="flat" cmpd="sng" w="9525">
            <a:solidFill>
              <a:srgbClr val="000000"/>
            </a:solidFill>
            <a:prstDash val="dot"/>
            <a:round/>
            <a:headEnd len="med" w="med" type="none"/>
            <a:tailEnd len="med" w="med" type="none"/>
          </a:ln>
        </p:spPr>
      </p:cxnSp>
      <p:cxnSp>
        <p:nvCxnSpPr>
          <p:cNvPr id="593" name="Google Shape;593;p87"/>
          <p:cNvCxnSpPr>
            <a:stCxn id="594" idx="6"/>
            <a:endCxn id="586" idx="2"/>
          </p:cNvCxnSpPr>
          <p:nvPr/>
        </p:nvCxnSpPr>
        <p:spPr>
          <a:xfrm flipH="1" rot="10800000">
            <a:off x="2107160" y="2498647"/>
            <a:ext cx="4856100" cy="21900"/>
          </a:xfrm>
          <a:prstGeom prst="straightConnector1">
            <a:avLst/>
          </a:prstGeom>
          <a:noFill/>
          <a:ln cap="flat" cmpd="sng" w="9525">
            <a:solidFill>
              <a:srgbClr val="000000"/>
            </a:solidFill>
            <a:prstDash val="dot"/>
            <a:round/>
            <a:headEnd len="med" w="med" type="none"/>
            <a:tailEnd len="med" w="med" type="none"/>
          </a:ln>
        </p:spPr>
      </p:cxnSp>
      <p:sp>
        <p:nvSpPr>
          <p:cNvPr id="595" name="Google Shape;595;p8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p>
            <a:pPr indent="0" lvl="0" marL="0" rtl="0" algn="l">
              <a:lnSpc>
                <a:spcPct val="90000"/>
              </a:lnSpc>
              <a:spcBef>
                <a:spcPts val="0"/>
              </a:spcBef>
              <a:spcAft>
                <a:spcPts val="0"/>
              </a:spcAft>
              <a:buSzPts val="2000"/>
              <a:buNone/>
            </a:pPr>
            <a:r>
              <a:rPr lang="en-US">
                <a:solidFill>
                  <a:srgbClr val="000000"/>
                </a:solidFill>
              </a:rPr>
              <a:t>Data Sources and </a:t>
            </a:r>
            <a:r>
              <a:rPr lang="en-US">
                <a:solidFill>
                  <a:srgbClr val="000000"/>
                </a:solidFill>
              </a:rPr>
              <a:t>their</a:t>
            </a:r>
            <a:r>
              <a:rPr lang="en-US">
                <a:solidFill>
                  <a:srgbClr val="000000"/>
                </a:solidFill>
              </a:rPr>
              <a:t> Characteristics</a:t>
            </a:r>
            <a:endParaRPr sz="1800">
              <a:solidFill>
                <a:srgbClr val="000000"/>
              </a:solidFill>
            </a:endParaRPr>
          </a:p>
        </p:txBody>
      </p:sp>
      <p:sp>
        <p:nvSpPr>
          <p:cNvPr id="594" name="Google Shape;594;p87"/>
          <p:cNvSpPr/>
          <p:nvPr/>
        </p:nvSpPr>
        <p:spPr>
          <a:xfrm>
            <a:off x="1218560" y="2094397"/>
            <a:ext cx="888600" cy="852300"/>
          </a:xfrm>
          <a:prstGeom prst="ellipse">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7"/>
          <p:cNvSpPr/>
          <p:nvPr/>
        </p:nvSpPr>
        <p:spPr>
          <a:xfrm>
            <a:off x="1292160" y="2094397"/>
            <a:ext cx="888600" cy="8523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7"/>
          <p:cNvSpPr/>
          <p:nvPr/>
        </p:nvSpPr>
        <p:spPr>
          <a:xfrm>
            <a:off x="3135185" y="2072485"/>
            <a:ext cx="888600" cy="852300"/>
          </a:xfrm>
          <a:prstGeom prst="ellipse">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7"/>
          <p:cNvSpPr/>
          <p:nvPr/>
        </p:nvSpPr>
        <p:spPr>
          <a:xfrm>
            <a:off x="3208785" y="2094410"/>
            <a:ext cx="888600" cy="8523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7"/>
          <p:cNvSpPr/>
          <p:nvPr/>
        </p:nvSpPr>
        <p:spPr>
          <a:xfrm>
            <a:off x="5125410" y="2072485"/>
            <a:ext cx="888600" cy="852300"/>
          </a:xfrm>
          <a:prstGeom prst="ellipse">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7"/>
          <p:cNvSpPr/>
          <p:nvPr/>
        </p:nvSpPr>
        <p:spPr>
          <a:xfrm>
            <a:off x="5199010" y="2094410"/>
            <a:ext cx="888600" cy="8523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87"/>
          <p:cNvSpPr/>
          <p:nvPr/>
        </p:nvSpPr>
        <p:spPr>
          <a:xfrm>
            <a:off x="6963235" y="2072485"/>
            <a:ext cx="888600" cy="852300"/>
          </a:xfrm>
          <a:prstGeom prst="ellipse">
            <a:avLst/>
          </a:prstGeom>
          <a:solidFill>
            <a:srgbClr val="FFFFF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7"/>
          <p:cNvSpPr/>
          <p:nvPr/>
        </p:nvSpPr>
        <p:spPr>
          <a:xfrm>
            <a:off x="7042035" y="2072485"/>
            <a:ext cx="888600" cy="852300"/>
          </a:xfrm>
          <a:prstGeom prst="ellipse">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7"/>
          <p:cNvSpPr/>
          <p:nvPr/>
        </p:nvSpPr>
        <p:spPr>
          <a:xfrm>
            <a:off x="3487075" y="3180675"/>
            <a:ext cx="184800" cy="193500"/>
          </a:xfrm>
          <a:prstGeom prst="ellipse">
            <a:avLst/>
          </a:prstGeom>
          <a:solidFill>
            <a:srgbClr val="EFEFE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87"/>
          <p:cNvSpPr/>
          <p:nvPr/>
        </p:nvSpPr>
        <p:spPr>
          <a:xfrm>
            <a:off x="3487075" y="3530700"/>
            <a:ext cx="184800" cy="193500"/>
          </a:xfrm>
          <a:prstGeom prst="ellipse">
            <a:avLst/>
          </a:prstGeom>
          <a:solidFill>
            <a:srgbClr val="EFEFE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7"/>
          <p:cNvSpPr/>
          <p:nvPr/>
        </p:nvSpPr>
        <p:spPr>
          <a:xfrm>
            <a:off x="3487075" y="3880725"/>
            <a:ext cx="184800" cy="193500"/>
          </a:xfrm>
          <a:prstGeom prst="ellipse">
            <a:avLst/>
          </a:prstGeom>
          <a:solidFill>
            <a:srgbClr val="EFEFE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7"/>
          <p:cNvSpPr/>
          <p:nvPr/>
        </p:nvSpPr>
        <p:spPr>
          <a:xfrm>
            <a:off x="3487075" y="4230750"/>
            <a:ext cx="184800" cy="193500"/>
          </a:xfrm>
          <a:prstGeom prst="ellipse">
            <a:avLst/>
          </a:prstGeom>
          <a:solidFill>
            <a:srgbClr val="EFEFE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7"/>
          <p:cNvSpPr/>
          <p:nvPr/>
        </p:nvSpPr>
        <p:spPr>
          <a:xfrm>
            <a:off x="5474700" y="3180675"/>
            <a:ext cx="184800" cy="193500"/>
          </a:xfrm>
          <a:prstGeom prst="ellipse">
            <a:avLst/>
          </a:prstGeom>
          <a:solidFill>
            <a:srgbClr val="EFEFE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7"/>
          <p:cNvSpPr/>
          <p:nvPr/>
        </p:nvSpPr>
        <p:spPr>
          <a:xfrm>
            <a:off x="5474700" y="3530700"/>
            <a:ext cx="184800" cy="193500"/>
          </a:xfrm>
          <a:prstGeom prst="ellipse">
            <a:avLst/>
          </a:prstGeom>
          <a:solidFill>
            <a:srgbClr val="EFEFE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7"/>
          <p:cNvSpPr/>
          <p:nvPr/>
        </p:nvSpPr>
        <p:spPr>
          <a:xfrm>
            <a:off x="5477300" y="3880725"/>
            <a:ext cx="184800" cy="193500"/>
          </a:xfrm>
          <a:prstGeom prst="ellipse">
            <a:avLst/>
          </a:prstGeom>
          <a:solidFill>
            <a:srgbClr val="EFEFE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7"/>
          <p:cNvSpPr/>
          <p:nvPr/>
        </p:nvSpPr>
        <p:spPr>
          <a:xfrm>
            <a:off x="7315125" y="3180675"/>
            <a:ext cx="184800" cy="193500"/>
          </a:xfrm>
          <a:prstGeom prst="ellipse">
            <a:avLst/>
          </a:prstGeom>
          <a:solidFill>
            <a:srgbClr val="EFEFE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87"/>
          <p:cNvSpPr/>
          <p:nvPr/>
        </p:nvSpPr>
        <p:spPr>
          <a:xfrm>
            <a:off x="7315125" y="3530700"/>
            <a:ext cx="184800" cy="193500"/>
          </a:xfrm>
          <a:prstGeom prst="ellipse">
            <a:avLst/>
          </a:prstGeom>
          <a:solidFill>
            <a:srgbClr val="EFEFE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87"/>
          <p:cNvSpPr/>
          <p:nvPr/>
        </p:nvSpPr>
        <p:spPr>
          <a:xfrm>
            <a:off x="7315125" y="3880725"/>
            <a:ext cx="184800" cy="193500"/>
          </a:xfrm>
          <a:prstGeom prst="ellipse">
            <a:avLst/>
          </a:prstGeom>
          <a:solidFill>
            <a:srgbClr val="EFEFE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87"/>
          <p:cNvSpPr txBox="1"/>
          <p:nvPr/>
        </p:nvSpPr>
        <p:spPr>
          <a:xfrm>
            <a:off x="1371050" y="2169550"/>
            <a:ext cx="730800" cy="7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solidFill>
                  <a:schemeClr val="accent1"/>
                </a:solidFill>
                <a:latin typeface="Montserrat"/>
                <a:ea typeface="Montserrat"/>
                <a:cs typeface="Montserrat"/>
                <a:sym typeface="Montserrat"/>
              </a:rPr>
              <a:t>Internal Data</a:t>
            </a:r>
            <a:endParaRPr b="1" sz="900">
              <a:solidFill>
                <a:schemeClr val="accent1"/>
              </a:solidFill>
              <a:latin typeface="Montserrat"/>
              <a:ea typeface="Montserrat"/>
              <a:cs typeface="Montserrat"/>
              <a:sym typeface="Montserrat"/>
            </a:endParaRPr>
          </a:p>
        </p:txBody>
      </p:sp>
      <p:sp>
        <p:nvSpPr>
          <p:cNvPr id="609" name="Google Shape;609;p87"/>
          <p:cNvSpPr txBox="1"/>
          <p:nvPr/>
        </p:nvSpPr>
        <p:spPr>
          <a:xfrm>
            <a:off x="3287675" y="2169550"/>
            <a:ext cx="730800" cy="7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solidFill>
                  <a:schemeClr val="accent1"/>
                </a:solidFill>
                <a:latin typeface="Montserrat"/>
                <a:ea typeface="Montserrat"/>
                <a:cs typeface="Montserrat"/>
                <a:sym typeface="Montserrat"/>
              </a:rPr>
              <a:t>External Data</a:t>
            </a:r>
            <a:endParaRPr b="1" sz="900">
              <a:solidFill>
                <a:schemeClr val="accent1"/>
              </a:solidFill>
              <a:latin typeface="Montserrat"/>
              <a:ea typeface="Montserrat"/>
              <a:cs typeface="Montserrat"/>
              <a:sym typeface="Montserrat"/>
            </a:endParaRPr>
          </a:p>
        </p:txBody>
      </p:sp>
      <p:sp>
        <p:nvSpPr>
          <p:cNvPr id="610" name="Google Shape;610;p87"/>
          <p:cNvSpPr txBox="1"/>
          <p:nvPr/>
        </p:nvSpPr>
        <p:spPr>
          <a:xfrm>
            <a:off x="5277900" y="2169550"/>
            <a:ext cx="730800" cy="7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solidFill>
                  <a:schemeClr val="accent1"/>
                </a:solidFill>
                <a:latin typeface="Montserrat"/>
                <a:ea typeface="Montserrat"/>
                <a:cs typeface="Montserrat"/>
                <a:sym typeface="Montserrat"/>
              </a:rPr>
              <a:t>Machine</a:t>
            </a:r>
            <a:r>
              <a:rPr b="1" lang="en-US" sz="900">
                <a:solidFill>
                  <a:schemeClr val="accent1"/>
                </a:solidFill>
                <a:latin typeface="Montserrat"/>
                <a:ea typeface="Montserrat"/>
                <a:cs typeface="Montserrat"/>
                <a:sym typeface="Montserrat"/>
              </a:rPr>
              <a:t> Data</a:t>
            </a:r>
            <a:endParaRPr b="1" sz="900">
              <a:solidFill>
                <a:schemeClr val="accent1"/>
              </a:solidFill>
              <a:latin typeface="Montserrat"/>
              <a:ea typeface="Montserrat"/>
              <a:cs typeface="Montserrat"/>
              <a:sym typeface="Montserrat"/>
            </a:endParaRPr>
          </a:p>
        </p:txBody>
      </p:sp>
      <p:sp>
        <p:nvSpPr>
          <p:cNvPr id="611" name="Google Shape;611;p87"/>
          <p:cNvSpPr txBox="1"/>
          <p:nvPr/>
        </p:nvSpPr>
        <p:spPr>
          <a:xfrm>
            <a:off x="7115625" y="2147625"/>
            <a:ext cx="730800" cy="7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solidFill>
                  <a:schemeClr val="accent1"/>
                </a:solidFill>
                <a:latin typeface="Montserrat"/>
                <a:ea typeface="Montserrat"/>
                <a:cs typeface="Montserrat"/>
                <a:sym typeface="Montserrat"/>
              </a:rPr>
              <a:t>Human</a:t>
            </a:r>
            <a:r>
              <a:rPr b="1" lang="en-US" sz="900">
                <a:solidFill>
                  <a:schemeClr val="accent1"/>
                </a:solidFill>
                <a:latin typeface="Montserrat"/>
                <a:ea typeface="Montserrat"/>
                <a:cs typeface="Montserrat"/>
                <a:sym typeface="Montserrat"/>
              </a:rPr>
              <a:t> Data</a:t>
            </a:r>
            <a:endParaRPr b="1" sz="900">
              <a:solidFill>
                <a:schemeClr val="accent1"/>
              </a:solidFill>
              <a:latin typeface="Montserrat"/>
              <a:ea typeface="Montserrat"/>
              <a:cs typeface="Montserrat"/>
              <a:sym typeface="Montserrat"/>
            </a:endParaRPr>
          </a:p>
        </p:txBody>
      </p:sp>
      <p:sp>
        <p:nvSpPr>
          <p:cNvPr id="612" name="Google Shape;612;p87"/>
          <p:cNvSpPr txBox="1"/>
          <p:nvPr/>
        </p:nvSpPr>
        <p:spPr>
          <a:xfrm>
            <a:off x="810800" y="1611825"/>
            <a:ext cx="167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700">
                <a:latin typeface="Montserrat"/>
                <a:ea typeface="Montserrat"/>
                <a:cs typeface="Montserrat"/>
                <a:sym typeface="Montserrat"/>
              </a:rPr>
              <a:t>D</a:t>
            </a:r>
            <a:r>
              <a:rPr i="1" lang="en-US" sz="700">
                <a:latin typeface="Montserrat"/>
                <a:ea typeface="Montserrat"/>
                <a:cs typeface="Montserrat"/>
                <a:sym typeface="Montserrat"/>
              </a:rPr>
              <a:t>ata that is generated or collected within an organization</a:t>
            </a:r>
            <a:endParaRPr i="1" sz="700">
              <a:latin typeface="Montserrat"/>
              <a:ea typeface="Montserrat"/>
              <a:cs typeface="Montserrat"/>
              <a:sym typeface="Montserrat"/>
            </a:endParaRPr>
          </a:p>
        </p:txBody>
      </p:sp>
      <p:sp>
        <p:nvSpPr>
          <p:cNvPr id="613" name="Google Shape;613;p87"/>
          <p:cNvSpPr txBox="1"/>
          <p:nvPr/>
        </p:nvSpPr>
        <p:spPr>
          <a:xfrm>
            <a:off x="2743525" y="1611825"/>
            <a:ext cx="167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700">
                <a:latin typeface="Montserrat"/>
                <a:ea typeface="Montserrat"/>
                <a:cs typeface="Montserrat"/>
                <a:sym typeface="Montserrat"/>
              </a:rPr>
              <a:t>Data that is collected from outside of an organization</a:t>
            </a:r>
            <a:endParaRPr i="1" sz="700">
              <a:latin typeface="Montserrat"/>
              <a:ea typeface="Montserrat"/>
              <a:cs typeface="Montserrat"/>
              <a:sym typeface="Montserrat"/>
            </a:endParaRPr>
          </a:p>
        </p:txBody>
      </p:sp>
      <p:sp>
        <p:nvSpPr>
          <p:cNvPr id="614" name="Google Shape;614;p87"/>
          <p:cNvSpPr txBox="1"/>
          <p:nvPr/>
        </p:nvSpPr>
        <p:spPr>
          <a:xfrm>
            <a:off x="4676250" y="1611825"/>
            <a:ext cx="167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700">
                <a:latin typeface="Montserrat"/>
                <a:ea typeface="Montserrat"/>
                <a:cs typeface="Montserrat"/>
                <a:sym typeface="Montserrat"/>
              </a:rPr>
              <a:t>Data that is generated by machines</a:t>
            </a:r>
            <a:endParaRPr i="1" sz="700">
              <a:latin typeface="Montserrat"/>
              <a:ea typeface="Montserrat"/>
              <a:cs typeface="Montserrat"/>
              <a:sym typeface="Montserrat"/>
            </a:endParaRPr>
          </a:p>
        </p:txBody>
      </p:sp>
      <p:sp>
        <p:nvSpPr>
          <p:cNvPr id="615" name="Google Shape;615;p87"/>
          <p:cNvSpPr txBox="1"/>
          <p:nvPr/>
        </p:nvSpPr>
        <p:spPr>
          <a:xfrm>
            <a:off x="6571575" y="1611825"/>
            <a:ext cx="167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700">
                <a:latin typeface="Montserrat"/>
                <a:ea typeface="Montserrat"/>
                <a:cs typeface="Montserrat"/>
                <a:sym typeface="Montserrat"/>
              </a:rPr>
              <a:t>Data that is collected from the humans</a:t>
            </a:r>
            <a:endParaRPr i="1" sz="700">
              <a:latin typeface="Montserrat"/>
              <a:ea typeface="Montserrat"/>
              <a:cs typeface="Montserrat"/>
              <a:sym typeface="Montserrat"/>
            </a:endParaRPr>
          </a:p>
        </p:txBody>
      </p:sp>
      <p:sp>
        <p:nvSpPr>
          <p:cNvPr id="616" name="Google Shape;616;p87"/>
          <p:cNvSpPr txBox="1"/>
          <p:nvPr/>
        </p:nvSpPr>
        <p:spPr>
          <a:xfrm>
            <a:off x="1777150" y="3123525"/>
            <a:ext cx="167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
                <a:latin typeface="Montserrat"/>
                <a:ea typeface="Montserrat"/>
                <a:cs typeface="Montserrat"/>
                <a:sym typeface="Montserrat"/>
              </a:rPr>
              <a:t>Customer</a:t>
            </a:r>
            <a:r>
              <a:rPr b="1" lang="en-US" sz="800">
                <a:latin typeface="Montserrat"/>
                <a:ea typeface="Montserrat"/>
                <a:cs typeface="Montserrat"/>
                <a:sym typeface="Montserrat"/>
              </a:rPr>
              <a:t>  Records</a:t>
            </a:r>
            <a:endParaRPr b="1" sz="800">
              <a:latin typeface="Montserrat"/>
              <a:ea typeface="Montserrat"/>
              <a:cs typeface="Montserrat"/>
              <a:sym typeface="Montserrat"/>
            </a:endParaRPr>
          </a:p>
        </p:txBody>
      </p:sp>
      <p:sp>
        <p:nvSpPr>
          <p:cNvPr id="617" name="Google Shape;617;p87"/>
          <p:cNvSpPr txBox="1"/>
          <p:nvPr/>
        </p:nvSpPr>
        <p:spPr>
          <a:xfrm>
            <a:off x="1777163" y="3473550"/>
            <a:ext cx="167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
                <a:latin typeface="Montserrat"/>
                <a:ea typeface="Montserrat"/>
                <a:cs typeface="Montserrat"/>
                <a:sym typeface="Montserrat"/>
              </a:rPr>
              <a:t>Financial Data</a:t>
            </a:r>
            <a:endParaRPr b="1" sz="800">
              <a:latin typeface="Montserrat"/>
              <a:ea typeface="Montserrat"/>
              <a:cs typeface="Montserrat"/>
              <a:sym typeface="Montserrat"/>
            </a:endParaRPr>
          </a:p>
        </p:txBody>
      </p:sp>
      <p:sp>
        <p:nvSpPr>
          <p:cNvPr id="618" name="Google Shape;618;p87"/>
          <p:cNvSpPr txBox="1"/>
          <p:nvPr/>
        </p:nvSpPr>
        <p:spPr>
          <a:xfrm>
            <a:off x="1777150" y="3823575"/>
            <a:ext cx="167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
                <a:latin typeface="Montserrat"/>
                <a:ea typeface="Montserrat"/>
                <a:cs typeface="Montserrat"/>
                <a:sym typeface="Montserrat"/>
              </a:rPr>
              <a:t>Product</a:t>
            </a:r>
            <a:r>
              <a:rPr b="1" lang="en-US" sz="800">
                <a:latin typeface="Montserrat"/>
                <a:ea typeface="Montserrat"/>
                <a:cs typeface="Montserrat"/>
                <a:sym typeface="Montserrat"/>
              </a:rPr>
              <a:t> Data</a:t>
            </a:r>
            <a:endParaRPr b="1" sz="800">
              <a:latin typeface="Montserrat"/>
              <a:ea typeface="Montserrat"/>
              <a:cs typeface="Montserrat"/>
              <a:sym typeface="Montserrat"/>
            </a:endParaRPr>
          </a:p>
        </p:txBody>
      </p:sp>
      <p:sp>
        <p:nvSpPr>
          <p:cNvPr id="619" name="Google Shape;619;p87"/>
          <p:cNvSpPr txBox="1"/>
          <p:nvPr/>
        </p:nvSpPr>
        <p:spPr>
          <a:xfrm>
            <a:off x="1777163" y="4173600"/>
            <a:ext cx="167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
                <a:latin typeface="Montserrat"/>
                <a:ea typeface="Montserrat"/>
                <a:cs typeface="Montserrat"/>
                <a:sym typeface="Montserrat"/>
              </a:rPr>
              <a:t>Operational</a:t>
            </a:r>
            <a:r>
              <a:rPr b="1" lang="en-US" sz="800">
                <a:latin typeface="Montserrat"/>
                <a:ea typeface="Montserrat"/>
                <a:cs typeface="Montserrat"/>
                <a:sym typeface="Montserrat"/>
              </a:rPr>
              <a:t> Data</a:t>
            </a:r>
            <a:endParaRPr b="1" sz="800">
              <a:latin typeface="Montserrat"/>
              <a:ea typeface="Montserrat"/>
              <a:cs typeface="Montserrat"/>
              <a:sym typeface="Montserrat"/>
            </a:endParaRPr>
          </a:p>
        </p:txBody>
      </p:sp>
      <p:sp>
        <p:nvSpPr>
          <p:cNvPr id="620" name="Google Shape;620;p87"/>
          <p:cNvSpPr txBox="1"/>
          <p:nvPr/>
        </p:nvSpPr>
        <p:spPr>
          <a:xfrm>
            <a:off x="3691138" y="3123525"/>
            <a:ext cx="167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
                <a:latin typeface="Montserrat"/>
                <a:ea typeface="Montserrat"/>
                <a:cs typeface="Montserrat"/>
                <a:sym typeface="Montserrat"/>
              </a:rPr>
              <a:t>Market</a:t>
            </a:r>
            <a:r>
              <a:rPr b="1" lang="en-US" sz="800">
                <a:latin typeface="Montserrat"/>
                <a:ea typeface="Montserrat"/>
                <a:cs typeface="Montserrat"/>
                <a:sym typeface="Montserrat"/>
              </a:rPr>
              <a:t> Data</a:t>
            </a:r>
            <a:endParaRPr b="1" sz="800">
              <a:latin typeface="Montserrat"/>
              <a:ea typeface="Montserrat"/>
              <a:cs typeface="Montserrat"/>
              <a:sym typeface="Montserrat"/>
            </a:endParaRPr>
          </a:p>
        </p:txBody>
      </p:sp>
      <p:sp>
        <p:nvSpPr>
          <p:cNvPr id="621" name="Google Shape;621;p87"/>
          <p:cNvSpPr txBox="1"/>
          <p:nvPr/>
        </p:nvSpPr>
        <p:spPr>
          <a:xfrm>
            <a:off x="3691138" y="3473550"/>
            <a:ext cx="167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
                <a:latin typeface="Montserrat"/>
                <a:ea typeface="Montserrat"/>
                <a:cs typeface="Montserrat"/>
                <a:sym typeface="Montserrat"/>
              </a:rPr>
              <a:t>Social Media</a:t>
            </a:r>
            <a:r>
              <a:rPr b="1" lang="en-US" sz="800">
                <a:latin typeface="Montserrat"/>
                <a:ea typeface="Montserrat"/>
                <a:cs typeface="Montserrat"/>
                <a:sym typeface="Montserrat"/>
              </a:rPr>
              <a:t> Data</a:t>
            </a:r>
            <a:endParaRPr b="1" sz="800">
              <a:latin typeface="Montserrat"/>
              <a:ea typeface="Montserrat"/>
              <a:cs typeface="Montserrat"/>
              <a:sym typeface="Montserrat"/>
            </a:endParaRPr>
          </a:p>
        </p:txBody>
      </p:sp>
      <p:sp>
        <p:nvSpPr>
          <p:cNvPr id="622" name="Google Shape;622;p87"/>
          <p:cNvSpPr txBox="1"/>
          <p:nvPr/>
        </p:nvSpPr>
        <p:spPr>
          <a:xfrm>
            <a:off x="3692425" y="3823575"/>
            <a:ext cx="167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
                <a:latin typeface="Montserrat"/>
                <a:ea typeface="Montserrat"/>
                <a:cs typeface="Montserrat"/>
                <a:sym typeface="Montserrat"/>
              </a:rPr>
              <a:t>Weather</a:t>
            </a:r>
            <a:r>
              <a:rPr b="1" lang="en-US" sz="800">
                <a:latin typeface="Montserrat"/>
                <a:ea typeface="Montserrat"/>
                <a:cs typeface="Montserrat"/>
                <a:sym typeface="Montserrat"/>
              </a:rPr>
              <a:t> Data</a:t>
            </a:r>
            <a:endParaRPr b="1" sz="800">
              <a:latin typeface="Montserrat"/>
              <a:ea typeface="Montserrat"/>
              <a:cs typeface="Montserrat"/>
              <a:sym typeface="Montserrat"/>
            </a:endParaRPr>
          </a:p>
        </p:txBody>
      </p:sp>
      <p:sp>
        <p:nvSpPr>
          <p:cNvPr id="623" name="Google Shape;623;p87"/>
          <p:cNvSpPr txBox="1"/>
          <p:nvPr/>
        </p:nvSpPr>
        <p:spPr>
          <a:xfrm>
            <a:off x="3691150" y="4173600"/>
            <a:ext cx="167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
                <a:latin typeface="Montserrat"/>
                <a:ea typeface="Montserrat"/>
                <a:cs typeface="Montserrat"/>
                <a:sym typeface="Montserrat"/>
              </a:rPr>
              <a:t>Government</a:t>
            </a:r>
            <a:r>
              <a:rPr b="1" lang="en-US" sz="800">
                <a:latin typeface="Montserrat"/>
                <a:ea typeface="Montserrat"/>
                <a:cs typeface="Montserrat"/>
                <a:sym typeface="Montserrat"/>
              </a:rPr>
              <a:t> Data</a:t>
            </a:r>
            <a:endParaRPr b="1" sz="800">
              <a:latin typeface="Montserrat"/>
              <a:ea typeface="Montserrat"/>
              <a:cs typeface="Montserrat"/>
              <a:sym typeface="Montserrat"/>
            </a:endParaRPr>
          </a:p>
        </p:txBody>
      </p:sp>
      <p:sp>
        <p:nvSpPr>
          <p:cNvPr id="624" name="Google Shape;624;p87"/>
          <p:cNvSpPr txBox="1"/>
          <p:nvPr/>
        </p:nvSpPr>
        <p:spPr>
          <a:xfrm>
            <a:off x="5652650" y="3123525"/>
            <a:ext cx="167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
                <a:latin typeface="Montserrat"/>
                <a:ea typeface="Montserrat"/>
                <a:cs typeface="Montserrat"/>
                <a:sym typeface="Montserrat"/>
              </a:rPr>
              <a:t>Sensor</a:t>
            </a:r>
            <a:r>
              <a:rPr b="1" lang="en-US" sz="800">
                <a:latin typeface="Montserrat"/>
                <a:ea typeface="Montserrat"/>
                <a:cs typeface="Montserrat"/>
                <a:sym typeface="Montserrat"/>
              </a:rPr>
              <a:t> Data</a:t>
            </a:r>
            <a:endParaRPr b="1" sz="800">
              <a:latin typeface="Montserrat"/>
              <a:ea typeface="Montserrat"/>
              <a:cs typeface="Montserrat"/>
              <a:sym typeface="Montserrat"/>
            </a:endParaRPr>
          </a:p>
        </p:txBody>
      </p:sp>
      <p:sp>
        <p:nvSpPr>
          <p:cNvPr id="625" name="Google Shape;625;p87"/>
          <p:cNvSpPr txBox="1"/>
          <p:nvPr/>
        </p:nvSpPr>
        <p:spPr>
          <a:xfrm>
            <a:off x="5652663" y="3473550"/>
            <a:ext cx="167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
                <a:latin typeface="Montserrat"/>
                <a:ea typeface="Montserrat"/>
                <a:cs typeface="Montserrat"/>
                <a:sym typeface="Montserrat"/>
              </a:rPr>
              <a:t>Machine Log</a:t>
            </a:r>
            <a:r>
              <a:rPr b="1" lang="en-US" sz="800">
                <a:latin typeface="Montserrat"/>
                <a:ea typeface="Montserrat"/>
                <a:cs typeface="Montserrat"/>
                <a:sym typeface="Montserrat"/>
              </a:rPr>
              <a:t> Data</a:t>
            </a:r>
            <a:endParaRPr b="1" sz="800">
              <a:latin typeface="Montserrat"/>
              <a:ea typeface="Montserrat"/>
              <a:cs typeface="Montserrat"/>
              <a:sym typeface="Montserrat"/>
            </a:endParaRPr>
          </a:p>
        </p:txBody>
      </p:sp>
      <p:sp>
        <p:nvSpPr>
          <p:cNvPr id="626" name="Google Shape;626;p87"/>
          <p:cNvSpPr txBox="1"/>
          <p:nvPr/>
        </p:nvSpPr>
        <p:spPr>
          <a:xfrm>
            <a:off x="5652650" y="3823575"/>
            <a:ext cx="167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
                <a:latin typeface="Montserrat"/>
                <a:ea typeface="Montserrat"/>
                <a:cs typeface="Montserrat"/>
                <a:sym typeface="Montserrat"/>
              </a:rPr>
              <a:t>Message Queues</a:t>
            </a:r>
            <a:endParaRPr b="1" sz="800">
              <a:latin typeface="Montserrat"/>
              <a:ea typeface="Montserrat"/>
              <a:cs typeface="Montserrat"/>
              <a:sym typeface="Montserrat"/>
            </a:endParaRPr>
          </a:p>
        </p:txBody>
      </p:sp>
      <p:sp>
        <p:nvSpPr>
          <p:cNvPr id="627" name="Google Shape;627;p87"/>
          <p:cNvSpPr txBox="1"/>
          <p:nvPr/>
        </p:nvSpPr>
        <p:spPr>
          <a:xfrm>
            <a:off x="7499925" y="3123525"/>
            <a:ext cx="1310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
                <a:latin typeface="Montserrat"/>
                <a:ea typeface="Montserrat"/>
                <a:cs typeface="Montserrat"/>
                <a:sym typeface="Montserrat"/>
              </a:rPr>
              <a:t>Survey</a:t>
            </a:r>
            <a:r>
              <a:rPr b="1" lang="en-US" sz="800">
                <a:latin typeface="Montserrat"/>
                <a:ea typeface="Montserrat"/>
                <a:cs typeface="Montserrat"/>
                <a:sym typeface="Montserrat"/>
              </a:rPr>
              <a:t> Data</a:t>
            </a:r>
            <a:endParaRPr b="1" sz="800">
              <a:latin typeface="Montserrat"/>
              <a:ea typeface="Montserrat"/>
              <a:cs typeface="Montserrat"/>
              <a:sym typeface="Montserrat"/>
            </a:endParaRPr>
          </a:p>
        </p:txBody>
      </p:sp>
      <p:sp>
        <p:nvSpPr>
          <p:cNvPr id="628" name="Google Shape;628;p87"/>
          <p:cNvSpPr txBox="1"/>
          <p:nvPr/>
        </p:nvSpPr>
        <p:spPr>
          <a:xfrm>
            <a:off x="7499925" y="3473550"/>
            <a:ext cx="1310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
                <a:latin typeface="Montserrat"/>
                <a:ea typeface="Montserrat"/>
                <a:cs typeface="Montserrat"/>
                <a:sym typeface="Montserrat"/>
              </a:rPr>
              <a:t>Interview</a:t>
            </a:r>
            <a:r>
              <a:rPr b="1" lang="en-US" sz="800">
                <a:latin typeface="Montserrat"/>
                <a:ea typeface="Montserrat"/>
                <a:cs typeface="Montserrat"/>
                <a:sym typeface="Montserrat"/>
              </a:rPr>
              <a:t> Data</a:t>
            </a:r>
            <a:endParaRPr b="1" sz="800">
              <a:latin typeface="Montserrat"/>
              <a:ea typeface="Montserrat"/>
              <a:cs typeface="Montserrat"/>
              <a:sym typeface="Montserrat"/>
            </a:endParaRPr>
          </a:p>
        </p:txBody>
      </p:sp>
      <p:sp>
        <p:nvSpPr>
          <p:cNvPr id="629" name="Google Shape;629;p87"/>
          <p:cNvSpPr txBox="1"/>
          <p:nvPr/>
        </p:nvSpPr>
        <p:spPr>
          <a:xfrm>
            <a:off x="7490500" y="3823575"/>
            <a:ext cx="1310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
                <a:latin typeface="Montserrat"/>
                <a:ea typeface="Montserrat"/>
                <a:cs typeface="Montserrat"/>
                <a:sym typeface="Montserrat"/>
              </a:rPr>
              <a:t>Focus Group</a:t>
            </a:r>
            <a:r>
              <a:rPr b="1" lang="en-US" sz="800">
                <a:latin typeface="Montserrat"/>
                <a:ea typeface="Montserrat"/>
                <a:cs typeface="Montserrat"/>
                <a:sym typeface="Montserrat"/>
              </a:rPr>
              <a:t> Data</a:t>
            </a:r>
            <a:endParaRPr b="1" sz="800">
              <a:latin typeface="Montserrat"/>
              <a:ea typeface="Montserrat"/>
              <a:cs typeface="Montserrat"/>
              <a:sym typeface="Montserrat"/>
            </a:endParaRPr>
          </a:p>
        </p:txBody>
      </p:sp>
      <p:sp>
        <p:nvSpPr>
          <p:cNvPr id="630" name="Google Shape;630;p87"/>
          <p:cNvSpPr/>
          <p:nvPr/>
        </p:nvSpPr>
        <p:spPr>
          <a:xfrm>
            <a:off x="5468275" y="4230750"/>
            <a:ext cx="184800" cy="193500"/>
          </a:xfrm>
          <a:prstGeom prst="ellipse">
            <a:avLst/>
          </a:prstGeom>
          <a:solidFill>
            <a:srgbClr val="EFEFEF"/>
          </a:solidFill>
          <a:ln cap="flat" cmpd="sng" w="9525">
            <a:solidFill>
              <a:srgbClr val="000000"/>
            </a:solidFill>
            <a:prstDash val="dot"/>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87"/>
          <p:cNvSpPr txBox="1"/>
          <p:nvPr/>
        </p:nvSpPr>
        <p:spPr>
          <a:xfrm>
            <a:off x="5672350" y="4173600"/>
            <a:ext cx="167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
                <a:latin typeface="Montserrat"/>
                <a:ea typeface="Montserrat"/>
                <a:cs typeface="Montserrat"/>
                <a:sym typeface="Montserrat"/>
              </a:rPr>
              <a:t>APIs</a:t>
            </a:r>
            <a:endParaRPr b="1" sz="8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Pluralsight default theme">
  <a:themeElements>
    <a:clrScheme name="Pluralsight default theme">
      <a:dk1>
        <a:srgbClr val="404040"/>
      </a:dk1>
      <a:lt1>
        <a:srgbClr val="FCF6F6"/>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luralsight default theme">
  <a:themeElements>
    <a:clrScheme name="Pluralsight default theme">
      <a:dk1>
        <a:srgbClr val="404040"/>
      </a:dk1>
      <a:lt1>
        <a:srgbClr val="FCF6F6"/>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luralsight default theme">
  <a:themeElements>
    <a:clrScheme name="Pluralsight default theme">
      <a:dk1>
        <a:srgbClr val="404040"/>
      </a:dk1>
      <a:lt1>
        <a:srgbClr val="FCF6F6"/>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